
<file path=[Content_Types].xml><?xml version="1.0" encoding="utf-8"?>
<Types xmlns="http://schemas.openxmlformats.org/package/2006/content-types">
  <Default ContentType="image/jpeg" Extension="jpeg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ms-powerpoint.changesinfo+xml" PartName="/ppt/changesInfos/changesInfo1.xml"/>
  <Override ContentType="application/vnd.openxmlformats-officedocument.presentationml.handoutMaster+xml" PartName="/ppt/handoutMasters/handoutMaster1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ms-powerpoint.revisioninfo+xml" PartName="/ppt/revisionInfo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core.xml" Type="http://schemas.openxmlformats.org/package/2006/relationships/metadata/core-properties"/><Relationship Id="rId3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65" r:id="rId2"/>
    <p:sldId id="266" r:id="rId11"/>
    <p:sldId id="267" r:id="rId12"/>
    <p:sldId id="268" r:id="rId14"/>
    <p:sldId id="269" r:id="rId16"/>
    <p:sldId id="270" r:id="rId18"/>
    <p:sldId id="271" r:id="rId20"/>
    <p:sldId id="272" r:id="rId22"/>
    <p:sldId id="273" r:id="rId24"/>
    <p:sldId id="274" r:id="rId26"/>
    <p:sldId id="275" r:id="rId28"/>
    <p:sldId id="276" r:id="rId30"/>
    <p:sldId id="277" r:id="rId32"/>
    <p:sldId id="278" r:id="rId33"/>
    <p:sldId id="279" r:id="rId35"/>
    <p:sldId id="280" r:id="rId37"/>
    <p:sldId id="281" r:id="rId39"/>
    <p:sldId id="282" r:id="rId41"/>
    <p:sldId id="283" r:id="rId43"/>
  </p:sldIdLst>
  <p:sldSz cx="18288000" cy="10287000"/>
  <p:notesSz cx="6858000" cy="9144000"/>
  <p:defaultTextStyle>
    <a:defPPr>
      <a:defRPr lang="en-US"/>
    </a:defPPr>
    <a:lvl1pPr marL="0" algn="l" defTabSz="6858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6858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6858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6858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6858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6858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6858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6858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6858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80" userDrawn="1">
          <p15:clr>
            <a:srgbClr val="A4A3A4"/>
          </p15:clr>
        </p15:guide>
        <p15:guide id="2" pos="77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CB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FF9926-A43A-4D77-BEE8-B6163C0F6B20}" v="406" dt="2019-12-28T06:55:07.736"/>
    <p1510:client id="{F9272C90-900B-4B3C-9453-4E30F0066883}" v="21" dt="2019-12-29T09:47:16.0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22" autoAdjust="0"/>
    <p:restoredTop sz="94660"/>
  </p:normalViewPr>
  <p:slideViewPr>
    <p:cSldViewPr snapToGrid="0" snapToObjects="1" showGuides="1">
      <p:cViewPr varScale="1">
        <p:scale>
          <a:sx n="103" d="100"/>
          <a:sy n="103" d="100"/>
        </p:scale>
        <p:origin x="270" y="132"/>
      </p:cViewPr>
      <p:guideLst>
        <p:guide orient="horz" pos="1980"/>
        <p:guide pos="772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6" d="100"/>
          <a:sy n="86" d="100"/>
        </p:scale>
        <p:origin x="-285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revisionInfo.xml" Type="http://schemas.microsoft.com/office/2015/10/relationships/revisionInfo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notesSlides/notesSlide1.xml" Type="http://schemas.openxmlformats.org/officeDocument/2006/relationships/notesSlide"/><Relationship Id="rId14" Target="slides/slide4.xml" Type="http://schemas.openxmlformats.org/officeDocument/2006/relationships/slide"/><Relationship Id="rId15" Target="notesSlides/notesSlide2.xml" Type="http://schemas.openxmlformats.org/officeDocument/2006/relationships/notesSlide"/><Relationship Id="rId16" Target="slides/slide5.xml" Type="http://schemas.openxmlformats.org/officeDocument/2006/relationships/slide"/><Relationship Id="rId17" Target="notesSlides/notesSlide3.xml" Type="http://schemas.openxmlformats.org/officeDocument/2006/relationships/notesSlide"/><Relationship Id="rId18" Target="slides/slide6.xml" Type="http://schemas.openxmlformats.org/officeDocument/2006/relationships/slide"/><Relationship Id="rId19" Target="notesSlides/notesSlide4.xml" Type="http://schemas.openxmlformats.org/officeDocument/2006/relationships/notesSlide"/><Relationship Id="rId2" Target="slides/slide1.xml" Type="http://schemas.openxmlformats.org/officeDocument/2006/relationships/slide"/><Relationship Id="rId20" Target="slides/slide7.xml" Type="http://schemas.openxmlformats.org/officeDocument/2006/relationships/slide"/><Relationship Id="rId21" Target="notesSlides/notesSlide5.xml" Type="http://schemas.openxmlformats.org/officeDocument/2006/relationships/notesSlide"/><Relationship Id="rId22" Target="slides/slide8.xml" Type="http://schemas.openxmlformats.org/officeDocument/2006/relationships/slide"/><Relationship Id="rId23" Target="notesSlides/notesSlide6.xml" Type="http://schemas.openxmlformats.org/officeDocument/2006/relationships/notesSlide"/><Relationship Id="rId24" Target="slides/slide9.xml" Type="http://schemas.openxmlformats.org/officeDocument/2006/relationships/slide"/><Relationship Id="rId25" Target="notesSlides/notesSlide7.xml" Type="http://schemas.openxmlformats.org/officeDocument/2006/relationships/notesSlide"/><Relationship Id="rId26" Target="slides/slide10.xml" Type="http://schemas.openxmlformats.org/officeDocument/2006/relationships/slide"/><Relationship Id="rId27" Target="notesSlides/notesSlide8.xml" Type="http://schemas.openxmlformats.org/officeDocument/2006/relationships/notesSlide"/><Relationship Id="rId28" Target="slides/slide11.xml" Type="http://schemas.openxmlformats.org/officeDocument/2006/relationships/slide"/><Relationship Id="rId29" Target="notesSlides/notesSlide9.xml" Type="http://schemas.openxmlformats.org/officeDocument/2006/relationships/notesSlide"/><Relationship Id="rId3" Target="notesMasters/notesMaster1.xml" Type="http://schemas.openxmlformats.org/officeDocument/2006/relationships/notesMaster"/><Relationship Id="rId30" Target="slides/slide12.xml" Type="http://schemas.openxmlformats.org/officeDocument/2006/relationships/slide"/><Relationship Id="rId31" Target="notesSlides/notesSlide10.xml" Type="http://schemas.openxmlformats.org/officeDocument/2006/relationships/notesSlide"/><Relationship Id="rId32" Target="slides/slide13.xml" Type="http://schemas.openxmlformats.org/officeDocument/2006/relationships/slide"/><Relationship Id="rId33" Target="slides/slide14.xml" Type="http://schemas.openxmlformats.org/officeDocument/2006/relationships/slide"/><Relationship Id="rId34" Target="notesSlides/notesSlide11.xml" Type="http://schemas.openxmlformats.org/officeDocument/2006/relationships/notesSlide"/><Relationship Id="rId35" Target="slides/slide15.xml" Type="http://schemas.openxmlformats.org/officeDocument/2006/relationships/slide"/><Relationship Id="rId36" Target="notesSlides/notesSlide12.xml" Type="http://schemas.openxmlformats.org/officeDocument/2006/relationships/notesSlide"/><Relationship Id="rId37" Target="slides/slide16.xml" Type="http://schemas.openxmlformats.org/officeDocument/2006/relationships/slide"/><Relationship Id="rId38" Target="notesSlides/notesSlide13.xml" Type="http://schemas.openxmlformats.org/officeDocument/2006/relationships/notesSlide"/><Relationship Id="rId39" Target="slides/slide17.xml" Type="http://schemas.openxmlformats.org/officeDocument/2006/relationships/slide"/><Relationship Id="rId4" Target="handoutMasters/handoutMaster1.xml" Type="http://schemas.openxmlformats.org/officeDocument/2006/relationships/handoutMaster"/><Relationship Id="rId40" Target="notesSlides/notesSlide14.xml" Type="http://schemas.openxmlformats.org/officeDocument/2006/relationships/notesSlide"/><Relationship Id="rId41" Target="slides/slide18.xml" Type="http://schemas.openxmlformats.org/officeDocument/2006/relationships/slide"/><Relationship Id="rId42" Target="notesSlides/notesSlide15.xml" Type="http://schemas.openxmlformats.org/officeDocument/2006/relationships/notesSlide"/><Relationship Id="rId43" Target="slides/slide19.xml" Type="http://schemas.openxmlformats.org/officeDocument/2006/relationships/slide"/><Relationship Id="rId44" Target="notesSlides/notesSlide16.xml" Type="http://schemas.openxmlformats.org/officeDocument/2006/relationships/notesSlide"/><Relationship Id="rId5" Target="presProps.xml" Type="http://schemas.openxmlformats.org/officeDocument/2006/relationships/presProps"/><Relationship Id="rId6" Target="viewProps.xml" Type="http://schemas.openxmlformats.org/officeDocument/2006/relationships/viewProps"/><Relationship Id="rId7" Target="theme/theme1.xml" Type="http://schemas.openxmlformats.org/officeDocument/2006/relationships/theme"/><Relationship Id="rId8" Target="tableStyles.xml" Type="http://schemas.openxmlformats.org/officeDocument/2006/relationships/tableStyles"/><Relationship Id="rId9" Target="changesInfos/changesInfo1.xml" Type="http://schemas.microsoft.com/office/2016/11/relationships/changesInfo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F9272C90-900B-4B3C-9453-4E30F0066883}"/>
    <pc:docChg chg="addSld modSld">
      <pc:chgData name="" userId="" providerId="" clId="Web-{F9272C90-900B-4B3C-9453-4E30F0066883}" dt="2019-12-29T09:47:16.094" v="15"/>
      <pc:docMkLst>
        <pc:docMk/>
      </pc:docMkLst>
      <pc:sldChg chg="modSp">
        <pc:chgData name="" userId="" providerId="" clId="Web-{F9272C90-900B-4B3C-9453-4E30F0066883}" dt="2019-12-29T09:45:35.750" v="5" actId="20577"/>
        <pc:sldMkLst>
          <pc:docMk/>
          <pc:sldMk cId="4075567259" sldId="390"/>
        </pc:sldMkLst>
        <pc:spChg chg="mod">
          <ac:chgData name="" userId="" providerId="" clId="Web-{F9272C90-900B-4B3C-9453-4E30F0066883}" dt="2019-12-29T09:45:35.750" v="5" actId="20577"/>
          <ac:spMkLst>
            <pc:docMk/>
            <pc:sldMk cId="4075567259" sldId="390"/>
            <ac:spMk id="2" creationId="{00000000-0000-0000-0000-000000000000}"/>
          </ac:spMkLst>
        </pc:spChg>
      </pc:sldChg>
      <pc:sldChg chg="modSp">
        <pc:chgData name="" userId="" providerId="" clId="Web-{F9272C90-900B-4B3C-9453-4E30F0066883}" dt="2019-12-29T09:46:56.438" v="11" actId="20577"/>
        <pc:sldMkLst>
          <pc:docMk/>
          <pc:sldMk cId="931817203" sldId="408"/>
        </pc:sldMkLst>
        <pc:spChg chg="mod">
          <ac:chgData name="" userId="" providerId="" clId="Web-{F9272C90-900B-4B3C-9453-4E30F0066883}" dt="2019-12-29T09:46:56.438" v="11" actId="20577"/>
          <ac:spMkLst>
            <pc:docMk/>
            <pc:sldMk cId="931817203" sldId="408"/>
            <ac:spMk id="5" creationId="{00000000-0000-0000-0000-000000000000}"/>
          </ac:spMkLst>
        </pc:spChg>
      </pc:sldChg>
      <pc:sldChg chg="add replId">
        <pc:chgData name="" userId="" providerId="" clId="Web-{F9272C90-900B-4B3C-9453-4E30F0066883}" dt="2019-12-29T09:45:29.563" v="0"/>
        <pc:sldMkLst>
          <pc:docMk/>
          <pc:sldMk cId="2406587637" sldId="429"/>
        </pc:sldMkLst>
      </pc:sldChg>
      <pc:sldChg chg="add replId">
        <pc:chgData name="" userId="" providerId="" clId="Web-{F9272C90-900B-4B3C-9453-4E30F0066883}" dt="2019-12-29T09:47:10.079" v="14"/>
        <pc:sldMkLst>
          <pc:docMk/>
          <pc:sldMk cId="3335647662" sldId="430"/>
        </pc:sldMkLst>
      </pc:sldChg>
      <pc:sldChg chg="add replId">
        <pc:chgData name="" userId="" providerId="" clId="Web-{F9272C90-900B-4B3C-9453-4E30F0066883}" dt="2019-12-29T09:47:16.094" v="15"/>
        <pc:sldMkLst>
          <pc:docMk/>
          <pc:sldMk cId="2940420343" sldId="431"/>
        </pc:sldMkLst>
      </pc:sldChg>
    </pc:docChg>
  </pc:docChgLst>
  <pc:docChgLst>
    <pc:chgData clId="Web-{75FF9926-A43A-4D77-BEE8-B6163C0F6B20}"/>
    <pc:docChg chg="addSld delSld modSld sldOrd">
      <pc:chgData name="" userId="" providerId="" clId="Web-{75FF9926-A43A-4D77-BEE8-B6163C0F6B20}" dt="2019-12-28T06:55:07.736" v="355"/>
      <pc:docMkLst>
        <pc:docMk/>
      </pc:docMkLst>
      <pc:sldChg chg="ord">
        <pc:chgData name="" userId="" providerId="" clId="Web-{75FF9926-A43A-4D77-BEE8-B6163C0F6B20}" dt="2019-12-28T06:48:12.542" v="200"/>
        <pc:sldMkLst>
          <pc:docMk/>
          <pc:sldMk cId="1137382471" sldId="338"/>
        </pc:sldMkLst>
      </pc:sldChg>
      <pc:sldChg chg="modSp">
        <pc:chgData name="" userId="" providerId="" clId="Web-{75FF9926-A43A-4D77-BEE8-B6163C0F6B20}" dt="2019-12-28T06:43:49.072" v="129" actId="20577"/>
        <pc:sldMkLst>
          <pc:docMk/>
          <pc:sldMk cId="2841760521" sldId="345"/>
        </pc:sldMkLst>
        <pc:spChg chg="mod">
          <ac:chgData name="" userId="" providerId="" clId="Web-{75FF9926-A43A-4D77-BEE8-B6163C0F6B20}" dt="2019-12-28T06:43:49.072" v="129" actId="20577"/>
          <ac:spMkLst>
            <pc:docMk/>
            <pc:sldMk cId="2841760521" sldId="345"/>
            <ac:spMk id="2" creationId="{00000000-0000-0000-0000-000000000000}"/>
          </ac:spMkLst>
        </pc:spChg>
      </pc:sldChg>
      <pc:sldChg chg="modSp">
        <pc:chgData name="" userId="" providerId="" clId="Web-{75FF9926-A43A-4D77-BEE8-B6163C0F6B20}" dt="2019-12-28T06:38:33.397" v="8" actId="20577"/>
        <pc:sldMkLst>
          <pc:docMk/>
          <pc:sldMk cId="1927316712" sldId="346"/>
        </pc:sldMkLst>
        <pc:spChg chg="mod">
          <ac:chgData name="" userId="" providerId="" clId="Web-{75FF9926-A43A-4D77-BEE8-B6163C0F6B20}" dt="2019-12-28T06:38:33.397" v="8" actId="20577"/>
          <ac:spMkLst>
            <pc:docMk/>
            <pc:sldMk cId="1927316712" sldId="346"/>
            <ac:spMk id="2" creationId="{00000000-0000-0000-0000-000000000000}"/>
          </ac:spMkLst>
        </pc:spChg>
      </pc:sldChg>
      <pc:sldChg chg="modSp">
        <pc:chgData name="" userId="" providerId="" clId="Web-{75FF9926-A43A-4D77-BEE8-B6163C0F6B20}" dt="2019-12-28T06:41:06.273" v="79" actId="20577"/>
        <pc:sldMkLst>
          <pc:docMk/>
          <pc:sldMk cId="303407487" sldId="347"/>
        </pc:sldMkLst>
        <pc:spChg chg="mod">
          <ac:chgData name="" userId="" providerId="" clId="Web-{75FF9926-A43A-4D77-BEE8-B6163C0F6B20}" dt="2019-12-28T06:41:06.273" v="79" actId="20577"/>
          <ac:spMkLst>
            <pc:docMk/>
            <pc:sldMk cId="303407487" sldId="347"/>
            <ac:spMk id="3" creationId="{00000000-0000-0000-0000-000000000000}"/>
          </ac:spMkLst>
        </pc:spChg>
      </pc:sldChg>
      <pc:sldChg chg="modSp ord">
        <pc:chgData name="" userId="" providerId="" clId="Web-{75FF9926-A43A-4D77-BEE8-B6163C0F6B20}" dt="2019-12-28T06:53:40.139" v="324" actId="20577"/>
        <pc:sldMkLst>
          <pc:docMk/>
          <pc:sldMk cId="417298382" sldId="348"/>
        </pc:sldMkLst>
        <pc:spChg chg="mod">
          <ac:chgData name="" userId="" providerId="" clId="Web-{75FF9926-A43A-4D77-BEE8-B6163C0F6B20}" dt="2019-12-28T06:53:40.139" v="324" actId="20577"/>
          <ac:spMkLst>
            <pc:docMk/>
            <pc:sldMk cId="417298382" sldId="348"/>
            <ac:spMk id="4" creationId="{00000000-0000-0000-0000-000000000000}"/>
          </ac:spMkLst>
        </pc:spChg>
      </pc:sldChg>
      <pc:sldChg chg="modSp ord">
        <pc:chgData name="" userId="" providerId="" clId="Web-{75FF9926-A43A-4D77-BEE8-B6163C0F6B20}" dt="2019-12-28T06:49:09.074" v="208" actId="20577"/>
        <pc:sldMkLst>
          <pc:docMk/>
          <pc:sldMk cId="3484312687" sldId="353"/>
        </pc:sldMkLst>
        <pc:spChg chg="mod">
          <ac:chgData name="" userId="" providerId="" clId="Web-{75FF9926-A43A-4D77-BEE8-B6163C0F6B20}" dt="2019-12-28T06:49:09.074" v="208" actId="20577"/>
          <ac:spMkLst>
            <pc:docMk/>
            <pc:sldMk cId="3484312687" sldId="353"/>
            <ac:spMk id="4" creationId="{00000000-0000-0000-0000-000000000000}"/>
          </ac:spMkLst>
        </pc:spChg>
      </pc:sldChg>
      <pc:sldChg chg="modSp">
        <pc:chgData name="" userId="" providerId="" clId="Web-{75FF9926-A43A-4D77-BEE8-B6163C0F6B20}" dt="2019-12-28T06:46:06.636" v="180" actId="20577"/>
        <pc:sldMkLst>
          <pc:docMk/>
          <pc:sldMk cId="2327254284" sldId="356"/>
        </pc:sldMkLst>
        <pc:spChg chg="mod">
          <ac:chgData name="" userId="" providerId="" clId="Web-{75FF9926-A43A-4D77-BEE8-B6163C0F6B20}" dt="2019-12-28T06:46:06.636" v="180" actId="20577"/>
          <ac:spMkLst>
            <pc:docMk/>
            <pc:sldMk cId="2327254284" sldId="356"/>
            <ac:spMk id="4" creationId="{00000000-0000-0000-0000-000000000000}"/>
          </ac:spMkLst>
        </pc:spChg>
      </pc:sldChg>
      <pc:sldChg chg="ord">
        <pc:chgData name="" userId="" providerId="" clId="Web-{75FF9926-A43A-4D77-BEE8-B6163C0F6B20}" dt="2019-12-28T06:48:08.777" v="198"/>
        <pc:sldMkLst>
          <pc:docMk/>
          <pc:sldMk cId="1740678246" sldId="357"/>
        </pc:sldMkLst>
      </pc:sldChg>
      <pc:sldChg chg="del ord">
        <pc:chgData name="" userId="" providerId="" clId="Web-{75FF9926-A43A-4D77-BEE8-B6163C0F6B20}" dt="2019-12-28T06:55:07.736" v="355"/>
        <pc:sldMkLst>
          <pc:docMk/>
          <pc:sldMk cId="3925435984" sldId="358"/>
        </pc:sldMkLst>
      </pc:sldChg>
      <pc:sldChg chg="ord">
        <pc:chgData name="" userId="" providerId="" clId="Web-{75FF9926-A43A-4D77-BEE8-B6163C0F6B20}" dt="2019-12-28T06:48:10.527" v="199"/>
        <pc:sldMkLst>
          <pc:docMk/>
          <pc:sldMk cId="3000507981" sldId="359"/>
        </pc:sldMkLst>
      </pc:sldChg>
      <pc:sldChg chg="modSp add replId">
        <pc:chgData name="" userId="" providerId="" clId="Web-{75FF9926-A43A-4D77-BEE8-B6163C0F6B20}" dt="2019-12-28T06:39:35.929" v="59" actId="20577"/>
        <pc:sldMkLst>
          <pc:docMk/>
          <pc:sldMk cId="3570021765" sldId="376"/>
        </pc:sldMkLst>
        <pc:spChg chg="mod">
          <ac:chgData name="" userId="" providerId="" clId="Web-{75FF9926-A43A-4D77-BEE8-B6163C0F6B20}" dt="2019-12-28T06:39:35.929" v="59" actId="20577"/>
          <ac:spMkLst>
            <pc:docMk/>
            <pc:sldMk cId="3570021765" sldId="376"/>
            <ac:spMk id="2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39:45.288" v="69" actId="20577"/>
        <pc:sldMkLst>
          <pc:docMk/>
          <pc:sldMk cId="3994612930" sldId="377"/>
        </pc:sldMkLst>
        <pc:spChg chg="mod">
          <ac:chgData name="" userId="" providerId="" clId="Web-{75FF9926-A43A-4D77-BEE8-B6163C0F6B20}" dt="2019-12-28T06:39:45.288" v="69" actId="20577"/>
          <ac:spMkLst>
            <pc:docMk/>
            <pc:sldMk cId="3994612930" sldId="377"/>
            <ac:spMk id="2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39:54.492" v="74" actId="20577"/>
        <pc:sldMkLst>
          <pc:docMk/>
          <pc:sldMk cId="2995436425" sldId="378"/>
        </pc:sldMkLst>
        <pc:spChg chg="mod">
          <ac:chgData name="" userId="" providerId="" clId="Web-{75FF9926-A43A-4D77-BEE8-B6163C0F6B20}" dt="2019-12-28T06:39:54.492" v="74" actId="20577"/>
          <ac:spMkLst>
            <pc:docMk/>
            <pc:sldMk cId="2995436425" sldId="378"/>
            <ac:spMk id="2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1:25.695" v="94" actId="20577"/>
        <pc:sldMkLst>
          <pc:docMk/>
          <pc:sldMk cId="2394107830" sldId="379"/>
        </pc:sldMkLst>
        <pc:spChg chg="mod">
          <ac:chgData name="" userId="" providerId="" clId="Web-{75FF9926-A43A-4D77-BEE8-B6163C0F6B20}" dt="2019-12-28T06:41:25.695" v="94" actId="20577"/>
          <ac:spMkLst>
            <pc:docMk/>
            <pc:sldMk cId="2394107830" sldId="379"/>
            <ac:spMk id="2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1:35.273" v="98" actId="20577"/>
        <pc:sldMkLst>
          <pc:docMk/>
          <pc:sldMk cId="1812945738" sldId="380"/>
        </pc:sldMkLst>
        <pc:spChg chg="mod">
          <ac:chgData name="" userId="" providerId="" clId="Web-{75FF9926-A43A-4D77-BEE8-B6163C0F6B20}" dt="2019-12-28T06:41:35.273" v="98" actId="20577"/>
          <ac:spMkLst>
            <pc:docMk/>
            <pc:sldMk cId="1812945738" sldId="380"/>
            <ac:spMk id="2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1:47.570" v="102" actId="20577"/>
        <pc:sldMkLst>
          <pc:docMk/>
          <pc:sldMk cId="248873552" sldId="381"/>
        </pc:sldMkLst>
        <pc:spChg chg="mod">
          <ac:chgData name="" userId="" providerId="" clId="Web-{75FF9926-A43A-4D77-BEE8-B6163C0F6B20}" dt="2019-12-28T06:41:47.570" v="102" actId="20577"/>
          <ac:spMkLst>
            <pc:docMk/>
            <pc:sldMk cId="248873552" sldId="381"/>
            <ac:spMk id="2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1:53.929" v="106" actId="20577"/>
        <pc:sldMkLst>
          <pc:docMk/>
          <pc:sldMk cId="2010639591" sldId="382"/>
        </pc:sldMkLst>
        <pc:spChg chg="mod">
          <ac:chgData name="" userId="" providerId="" clId="Web-{75FF9926-A43A-4D77-BEE8-B6163C0F6B20}" dt="2019-12-28T06:41:53.929" v="106" actId="20577"/>
          <ac:spMkLst>
            <pc:docMk/>
            <pc:sldMk cId="2010639591" sldId="382"/>
            <ac:spMk id="2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2:03.570" v="110" actId="20577"/>
        <pc:sldMkLst>
          <pc:docMk/>
          <pc:sldMk cId="522214993" sldId="383"/>
        </pc:sldMkLst>
        <pc:spChg chg="mod">
          <ac:chgData name="" userId="" providerId="" clId="Web-{75FF9926-A43A-4D77-BEE8-B6163C0F6B20}" dt="2019-12-28T06:42:03.570" v="110" actId="20577"/>
          <ac:spMkLst>
            <pc:docMk/>
            <pc:sldMk cId="522214993" sldId="383"/>
            <ac:spMk id="2" creationId="{00000000-0000-0000-0000-000000000000}"/>
          </ac:spMkLst>
        </pc:spChg>
      </pc:sldChg>
      <pc:sldChg chg="add del replId">
        <pc:chgData name="" userId="" providerId="" clId="Web-{75FF9926-A43A-4D77-BEE8-B6163C0F6B20}" dt="2019-12-28T06:43:36.681" v="116"/>
        <pc:sldMkLst>
          <pc:docMk/>
          <pc:sldMk cId="2574392894" sldId="384"/>
        </pc:sldMkLst>
      </pc:sldChg>
      <pc:sldChg chg="add del replId">
        <pc:chgData name="" userId="" providerId="" clId="Web-{75FF9926-A43A-4D77-BEE8-B6163C0F6B20}" dt="2019-12-28T06:43:37.275" v="117"/>
        <pc:sldMkLst>
          <pc:docMk/>
          <pc:sldMk cId="4065391074" sldId="385"/>
        </pc:sldMkLst>
      </pc:sldChg>
      <pc:sldChg chg="add del replId">
        <pc:chgData name="" userId="" providerId="" clId="Web-{75FF9926-A43A-4D77-BEE8-B6163C0F6B20}" dt="2019-12-28T06:43:37.978" v="118"/>
        <pc:sldMkLst>
          <pc:docMk/>
          <pc:sldMk cId="866263063" sldId="386"/>
        </pc:sldMkLst>
      </pc:sldChg>
      <pc:sldChg chg="add del replId">
        <pc:chgData name="" userId="" providerId="" clId="Web-{75FF9926-A43A-4D77-BEE8-B6163C0F6B20}" dt="2019-12-28T06:43:38.384" v="119"/>
        <pc:sldMkLst>
          <pc:docMk/>
          <pc:sldMk cId="2690845345" sldId="387"/>
        </pc:sldMkLst>
      </pc:sldChg>
      <pc:sldChg chg="add del replId">
        <pc:chgData name="" userId="" providerId="" clId="Web-{75FF9926-A43A-4D77-BEE8-B6163C0F6B20}" dt="2019-12-28T06:43:40.368" v="120"/>
        <pc:sldMkLst>
          <pc:docMk/>
          <pc:sldMk cId="3596779575" sldId="388"/>
        </pc:sldMkLst>
      </pc:sldChg>
      <pc:sldChg chg="add replId">
        <pc:chgData name="" userId="" providerId="" clId="Web-{75FF9926-A43A-4D77-BEE8-B6163C0F6B20}" dt="2019-12-28T06:43:21.336" v="112"/>
        <pc:sldMkLst>
          <pc:docMk/>
          <pc:sldMk cId="1549382797" sldId="389"/>
        </pc:sldMkLst>
      </pc:sldChg>
      <pc:sldChg chg="add replId">
        <pc:chgData name="" userId="" providerId="" clId="Web-{75FF9926-A43A-4D77-BEE8-B6163C0F6B20}" dt="2019-12-28T06:43:21.352" v="113"/>
        <pc:sldMkLst>
          <pc:docMk/>
          <pc:sldMk cId="4075567259" sldId="390"/>
        </pc:sldMkLst>
      </pc:sldChg>
      <pc:sldChg chg="add replId">
        <pc:chgData name="" userId="" providerId="" clId="Web-{75FF9926-A43A-4D77-BEE8-B6163C0F6B20}" dt="2019-12-28T06:43:32.056" v="114"/>
        <pc:sldMkLst>
          <pc:docMk/>
          <pc:sldMk cId="282351891" sldId="391"/>
        </pc:sldMkLst>
      </pc:sldChg>
      <pc:sldChg chg="add replId">
        <pc:chgData name="" userId="" providerId="" clId="Web-{75FF9926-A43A-4D77-BEE8-B6163C0F6B20}" dt="2019-12-28T06:43:32.056" v="115"/>
        <pc:sldMkLst>
          <pc:docMk/>
          <pc:sldMk cId="3906886494" sldId="392"/>
        </pc:sldMkLst>
      </pc:sldChg>
      <pc:sldChg chg="modSp add replId">
        <pc:chgData name="" userId="" providerId="" clId="Web-{75FF9926-A43A-4D77-BEE8-B6163C0F6B20}" dt="2019-12-28T06:44:30.542" v="146" actId="20577"/>
        <pc:sldMkLst>
          <pc:docMk/>
          <pc:sldMk cId="1662044166" sldId="393"/>
        </pc:sldMkLst>
        <pc:spChg chg="mod">
          <ac:chgData name="" userId="" providerId="" clId="Web-{75FF9926-A43A-4D77-BEE8-B6163C0F6B20}" dt="2019-12-28T06:44:30.542" v="146" actId="20577"/>
          <ac:spMkLst>
            <pc:docMk/>
            <pc:sldMk cId="1662044166" sldId="393"/>
            <ac:spMk id="3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4:48.198" v="150" actId="20577"/>
        <pc:sldMkLst>
          <pc:docMk/>
          <pc:sldMk cId="1842076941" sldId="394"/>
        </pc:sldMkLst>
        <pc:spChg chg="mod">
          <ac:chgData name="" userId="" providerId="" clId="Web-{75FF9926-A43A-4D77-BEE8-B6163C0F6B20}" dt="2019-12-28T06:44:48.198" v="150" actId="20577"/>
          <ac:spMkLst>
            <pc:docMk/>
            <pc:sldMk cId="1842076941" sldId="394"/>
            <ac:spMk id="3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4:58.635" v="154" actId="20577"/>
        <pc:sldMkLst>
          <pc:docMk/>
          <pc:sldMk cId="2461033286" sldId="395"/>
        </pc:sldMkLst>
        <pc:spChg chg="mod">
          <ac:chgData name="" userId="" providerId="" clId="Web-{75FF9926-A43A-4D77-BEE8-B6163C0F6B20}" dt="2019-12-28T06:44:58.635" v="154" actId="20577"/>
          <ac:spMkLst>
            <pc:docMk/>
            <pc:sldMk cId="2461033286" sldId="395"/>
            <ac:spMk id="3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5:13.651" v="159" actId="20577"/>
        <pc:sldMkLst>
          <pc:docMk/>
          <pc:sldMk cId="3028846160" sldId="396"/>
        </pc:sldMkLst>
        <pc:spChg chg="mod">
          <ac:chgData name="" userId="" providerId="" clId="Web-{75FF9926-A43A-4D77-BEE8-B6163C0F6B20}" dt="2019-12-28T06:45:13.651" v="159" actId="20577"/>
          <ac:spMkLst>
            <pc:docMk/>
            <pc:sldMk cId="3028846160" sldId="396"/>
            <ac:spMk id="3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5:31.167" v="165" actId="20577"/>
        <pc:sldMkLst>
          <pc:docMk/>
          <pc:sldMk cId="1948275058" sldId="397"/>
        </pc:sldMkLst>
        <pc:spChg chg="mod">
          <ac:chgData name="" userId="" providerId="" clId="Web-{75FF9926-A43A-4D77-BEE8-B6163C0F6B20}" dt="2019-12-28T06:45:31.167" v="165" actId="20577"/>
          <ac:spMkLst>
            <pc:docMk/>
            <pc:sldMk cId="1948275058" sldId="397"/>
            <ac:spMk id="3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5:34.823" v="169" actId="20577"/>
        <pc:sldMkLst>
          <pc:docMk/>
          <pc:sldMk cId="2666313212" sldId="398"/>
        </pc:sldMkLst>
        <pc:spChg chg="mod">
          <ac:chgData name="" userId="" providerId="" clId="Web-{75FF9926-A43A-4D77-BEE8-B6163C0F6B20}" dt="2019-12-28T06:45:34.823" v="169" actId="20577"/>
          <ac:spMkLst>
            <pc:docMk/>
            <pc:sldMk cId="2666313212" sldId="398"/>
            <ac:spMk id="3" creationId="{00000000-0000-0000-0000-000000000000}"/>
          </ac:spMkLst>
        </pc:spChg>
      </pc:sldChg>
      <pc:sldChg chg="add del replId">
        <pc:chgData name="" userId="" providerId="" clId="Web-{75FF9926-A43A-4D77-BEE8-B6163C0F6B20}" dt="2019-12-28T06:45:37.932" v="171"/>
        <pc:sldMkLst>
          <pc:docMk/>
          <pc:sldMk cId="3526984794" sldId="399"/>
        </pc:sldMkLst>
      </pc:sldChg>
      <pc:sldChg chg="add del replId">
        <pc:chgData name="" userId="" providerId="" clId="Web-{75FF9926-A43A-4D77-BEE8-B6163C0F6B20}" dt="2019-12-28T06:45:38.433" v="172"/>
        <pc:sldMkLst>
          <pc:docMk/>
          <pc:sldMk cId="3555550906" sldId="400"/>
        </pc:sldMkLst>
      </pc:sldChg>
      <pc:sldChg chg="add del replId">
        <pc:chgData name="" userId="" providerId="" clId="Web-{75FF9926-A43A-4D77-BEE8-B6163C0F6B20}" dt="2019-12-28T06:45:39.073" v="173"/>
        <pc:sldMkLst>
          <pc:docMk/>
          <pc:sldMk cId="444822667" sldId="401"/>
        </pc:sldMkLst>
      </pc:sldChg>
      <pc:sldChg chg="add replId">
        <pc:chgData name="" userId="" providerId="" clId="Web-{75FF9926-A43A-4D77-BEE8-B6163C0F6B20}" dt="2019-12-28T06:45:06.229" v="156"/>
        <pc:sldMkLst>
          <pc:docMk/>
          <pc:sldMk cId="2041266106" sldId="402"/>
        </pc:sldMkLst>
      </pc:sldChg>
      <pc:sldChg chg="add replId">
        <pc:chgData name="" userId="" providerId="" clId="Web-{75FF9926-A43A-4D77-BEE8-B6163C0F6B20}" dt="2019-12-28T06:45:23.198" v="161"/>
        <pc:sldMkLst>
          <pc:docMk/>
          <pc:sldMk cId="1270530754" sldId="403"/>
        </pc:sldMkLst>
      </pc:sldChg>
      <pc:sldChg chg="add replId">
        <pc:chgData name="" userId="" providerId="" clId="Web-{75FF9926-A43A-4D77-BEE8-B6163C0F6B20}" dt="2019-12-28T06:45:24.854" v="162"/>
        <pc:sldMkLst>
          <pc:docMk/>
          <pc:sldMk cId="2927488443" sldId="404"/>
        </pc:sldMkLst>
      </pc:sldChg>
      <pc:sldChg chg="modSp add replId">
        <pc:chgData name="" userId="" providerId="" clId="Web-{75FF9926-A43A-4D77-BEE8-B6163C0F6B20}" dt="2019-12-28T06:46:35.776" v="189" actId="20577"/>
        <pc:sldMkLst>
          <pc:docMk/>
          <pc:sldMk cId="637108595" sldId="405"/>
        </pc:sldMkLst>
        <pc:spChg chg="mod">
          <ac:chgData name="" userId="" providerId="" clId="Web-{75FF9926-A43A-4D77-BEE8-B6163C0F6B20}" dt="2019-12-28T06:46:35.776" v="189" actId="20577"/>
          <ac:spMkLst>
            <pc:docMk/>
            <pc:sldMk cId="637108595" sldId="405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6:42.964" v="193" actId="20577"/>
        <pc:sldMkLst>
          <pc:docMk/>
          <pc:sldMk cId="2671544098" sldId="406"/>
        </pc:sldMkLst>
        <pc:spChg chg="mod">
          <ac:chgData name="" userId="" providerId="" clId="Web-{75FF9926-A43A-4D77-BEE8-B6163C0F6B20}" dt="2019-12-28T06:46:42.964" v="193" actId="20577"/>
          <ac:spMkLst>
            <pc:docMk/>
            <pc:sldMk cId="2671544098" sldId="406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46:49.167" v="195" actId="20577"/>
        <pc:sldMkLst>
          <pc:docMk/>
          <pc:sldMk cId="1627195194" sldId="407"/>
        </pc:sldMkLst>
        <pc:spChg chg="mod">
          <ac:chgData name="" userId="" providerId="" clId="Web-{75FF9926-A43A-4D77-BEE8-B6163C0F6B20}" dt="2019-12-28T06:46:49.167" v="195" actId="20577"/>
          <ac:spMkLst>
            <pc:docMk/>
            <pc:sldMk cId="1627195194" sldId="407"/>
            <ac:spMk id="5" creationId="{00000000-0000-0000-0000-000000000000}"/>
          </ac:spMkLst>
        </pc:spChg>
      </pc:sldChg>
      <pc:sldChg chg="add replId">
        <pc:chgData name="" userId="" providerId="" clId="Web-{75FF9926-A43A-4D77-BEE8-B6163C0F6B20}" dt="2019-12-28T06:46:15.120" v="186"/>
        <pc:sldMkLst>
          <pc:docMk/>
          <pc:sldMk cId="931817203" sldId="408"/>
        </pc:sldMkLst>
      </pc:sldChg>
      <pc:sldChg chg="modSp add replId">
        <pc:chgData name="" userId="" providerId="" clId="Web-{75FF9926-A43A-4D77-BEE8-B6163C0F6B20}" dt="2019-12-28T06:50:00.246" v="223" actId="20577"/>
        <pc:sldMkLst>
          <pc:docMk/>
          <pc:sldMk cId="3264349947" sldId="409"/>
        </pc:sldMkLst>
        <pc:spChg chg="mod">
          <ac:chgData name="" userId="" providerId="" clId="Web-{75FF9926-A43A-4D77-BEE8-B6163C0F6B20}" dt="2019-12-28T06:50:00.246" v="223" actId="20577"/>
          <ac:spMkLst>
            <pc:docMk/>
            <pc:sldMk cId="3264349947" sldId="409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1:44.137" v="275" actId="20577"/>
        <pc:sldMkLst>
          <pc:docMk/>
          <pc:sldMk cId="882274382" sldId="410"/>
        </pc:sldMkLst>
        <pc:spChg chg="mod">
          <ac:chgData name="" userId="" providerId="" clId="Web-{75FF9926-A43A-4D77-BEE8-B6163C0F6B20}" dt="2019-12-28T06:51:44.137" v="275" actId="20577"/>
          <ac:spMkLst>
            <pc:docMk/>
            <pc:sldMk cId="882274382" sldId="410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0:29.449" v="233" actId="20577"/>
        <pc:sldMkLst>
          <pc:docMk/>
          <pc:sldMk cId="2703467351" sldId="411"/>
        </pc:sldMkLst>
        <pc:spChg chg="mod">
          <ac:chgData name="" userId="" providerId="" clId="Web-{75FF9926-A43A-4D77-BEE8-B6163C0F6B20}" dt="2019-12-28T06:50:29.449" v="233" actId="20577"/>
          <ac:spMkLst>
            <pc:docMk/>
            <pc:sldMk cId="2703467351" sldId="411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1:26.184" v="263" actId="20577"/>
        <pc:sldMkLst>
          <pc:docMk/>
          <pc:sldMk cId="1385430132" sldId="412"/>
        </pc:sldMkLst>
        <pc:spChg chg="mod">
          <ac:chgData name="" userId="" providerId="" clId="Web-{75FF9926-A43A-4D77-BEE8-B6163C0F6B20}" dt="2019-12-28T06:51:26.184" v="263" actId="20577"/>
          <ac:spMkLst>
            <pc:docMk/>
            <pc:sldMk cId="1385430132" sldId="412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1:32.277" v="268" actId="20577"/>
        <pc:sldMkLst>
          <pc:docMk/>
          <pc:sldMk cId="4152218389" sldId="413"/>
        </pc:sldMkLst>
        <pc:spChg chg="mod">
          <ac:chgData name="" userId="" providerId="" clId="Web-{75FF9926-A43A-4D77-BEE8-B6163C0F6B20}" dt="2019-12-28T06:51:32.277" v="268" actId="20577"/>
          <ac:spMkLst>
            <pc:docMk/>
            <pc:sldMk cId="4152218389" sldId="413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1:51.637" v="284" actId="20577"/>
        <pc:sldMkLst>
          <pc:docMk/>
          <pc:sldMk cId="3890724684" sldId="414"/>
        </pc:sldMkLst>
        <pc:spChg chg="mod">
          <ac:chgData name="" userId="" providerId="" clId="Web-{75FF9926-A43A-4D77-BEE8-B6163C0F6B20}" dt="2019-12-28T06:51:51.637" v="284" actId="20577"/>
          <ac:spMkLst>
            <pc:docMk/>
            <pc:sldMk cId="3890724684" sldId="414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2:40.450" v="290" actId="20577"/>
        <pc:sldMkLst>
          <pc:docMk/>
          <pc:sldMk cId="1120300189" sldId="415"/>
        </pc:sldMkLst>
        <pc:spChg chg="mod">
          <ac:chgData name="" userId="" providerId="" clId="Web-{75FF9926-A43A-4D77-BEE8-B6163C0F6B20}" dt="2019-12-28T06:52:40.450" v="290" actId="20577"/>
          <ac:spMkLst>
            <pc:docMk/>
            <pc:sldMk cId="1120300189" sldId="415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2:44.637" v="294" actId="20577"/>
        <pc:sldMkLst>
          <pc:docMk/>
          <pc:sldMk cId="3993544712" sldId="416"/>
        </pc:sldMkLst>
        <pc:spChg chg="mod">
          <ac:chgData name="" userId="" providerId="" clId="Web-{75FF9926-A43A-4D77-BEE8-B6163C0F6B20}" dt="2019-12-28T06:52:44.637" v="294" actId="20577"/>
          <ac:spMkLst>
            <pc:docMk/>
            <pc:sldMk cId="3993544712" sldId="416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2:57.575" v="301" actId="20577"/>
        <pc:sldMkLst>
          <pc:docMk/>
          <pc:sldMk cId="732289049" sldId="417"/>
        </pc:sldMkLst>
        <pc:spChg chg="mod">
          <ac:chgData name="" userId="" providerId="" clId="Web-{75FF9926-A43A-4D77-BEE8-B6163C0F6B20}" dt="2019-12-28T06:52:57.575" v="301" actId="20577"/>
          <ac:spMkLst>
            <pc:docMk/>
            <pc:sldMk cId="732289049" sldId="417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3:16.200" v="305" actId="20577"/>
        <pc:sldMkLst>
          <pc:docMk/>
          <pc:sldMk cId="648820188" sldId="418"/>
        </pc:sldMkLst>
        <pc:spChg chg="mod">
          <ac:chgData name="" userId="" providerId="" clId="Web-{75FF9926-A43A-4D77-BEE8-B6163C0F6B20}" dt="2019-12-28T06:53:16.200" v="305" actId="20577"/>
          <ac:spMkLst>
            <pc:docMk/>
            <pc:sldMk cId="648820188" sldId="418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3:19.903" v="309" actId="20577"/>
        <pc:sldMkLst>
          <pc:docMk/>
          <pc:sldMk cId="2545293092" sldId="419"/>
        </pc:sldMkLst>
        <pc:spChg chg="mod">
          <ac:chgData name="" userId="" providerId="" clId="Web-{75FF9926-A43A-4D77-BEE8-B6163C0F6B20}" dt="2019-12-28T06:53:19.903" v="309" actId="20577"/>
          <ac:spMkLst>
            <pc:docMk/>
            <pc:sldMk cId="2545293092" sldId="419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3:30.420" v="314" actId="20577"/>
        <pc:sldMkLst>
          <pc:docMk/>
          <pc:sldMk cId="3522159020" sldId="420"/>
        </pc:sldMkLst>
        <pc:spChg chg="mod">
          <ac:chgData name="" userId="" providerId="" clId="Web-{75FF9926-A43A-4D77-BEE8-B6163C0F6B20}" dt="2019-12-28T06:53:30.420" v="314" actId="20577"/>
          <ac:spMkLst>
            <pc:docMk/>
            <pc:sldMk cId="3522159020" sldId="420"/>
            <ac:spMk id="5" creationId="{00000000-0000-0000-0000-000000000000}"/>
          </ac:spMkLst>
        </pc:spChg>
      </pc:sldChg>
      <pc:sldChg chg="add del replId">
        <pc:chgData name="" userId="" providerId="" clId="Web-{75FF9926-A43A-4D77-BEE8-B6163C0F6B20}" dt="2019-12-28T06:53:56.498" v="333"/>
        <pc:sldMkLst>
          <pc:docMk/>
          <pc:sldMk cId="880285478" sldId="421"/>
        </pc:sldMkLst>
      </pc:sldChg>
      <pc:sldChg chg="add del replId">
        <pc:chgData name="" userId="" providerId="" clId="Web-{75FF9926-A43A-4D77-BEE8-B6163C0F6B20}" dt="2019-12-28T06:54:01.436" v="334"/>
        <pc:sldMkLst>
          <pc:docMk/>
          <pc:sldMk cId="819211729" sldId="422"/>
        </pc:sldMkLst>
      </pc:sldChg>
      <pc:sldChg chg="modSp add replId">
        <pc:chgData name="" userId="" providerId="" clId="Web-{75FF9926-A43A-4D77-BEE8-B6163C0F6B20}" dt="2019-12-28T06:54:27.845" v="337" actId="20577"/>
        <pc:sldMkLst>
          <pc:docMk/>
          <pc:sldMk cId="3385359221" sldId="423"/>
        </pc:sldMkLst>
        <pc:spChg chg="mod">
          <ac:chgData name="" userId="" providerId="" clId="Web-{75FF9926-A43A-4D77-BEE8-B6163C0F6B20}" dt="2019-12-28T06:54:27.845" v="337" actId="20577"/>
          <ac:spMkLst>
            <pc:docMk/>
            <pc:sldMk cId="3385359221" sldId="423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4:39.282" v="343" actId="20577"/>
        <pc:sldMkLst>
          <pc:docMk/>
          <pc:sldMk cId="1026682733" sldId="424"/>
        </pc:sldMkLst>
        <pc:spChg chg="mod">
          <ac:chgData name="" userId="" providerId="" clId="Web-{75FF9926-A43A-4D77-BEE8-B6163C0F6B20}" dt="2019-12-28T06:54:39.282" v="343" actId="20577"/>
          <ac:spMkLst>
            <pc:docMk/>
            <pc:sldMk cId="1026682733" sldId="424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4:56.861" v="347" actId="20577"/>
        <pc:sldMkLst>
          <pc:docMk/>
          <pc:sldMk cId="2341654978" sldId="425"/>
        </pc:sldMkLst>
        <pc:spChg chg="mod">
          <ac:chgData name="" userId="" providerId="" clId="Web-{75FF9926-A43A-4D77-BEE8-B6163C0F6B20}" dt="2019-12-28T06:54:56.861" v="347" actId="20577"/>
          <ac:spMkLst>
            <pc:docMk/>
            <pc:sldMk cId="2341654978" sldId="425"/>
            <ac:spMk id="5" creationId="{00000000-0000-0000-0000-000000000000}"/>
          </ac:spMkLst>
        </pc:spChg>
      </pc:sldChg>
      <pc:sldChg chg="modSp add replId">
        <pc:chgData name="" userId="" providerId="" clId="Web-{75FF9926-A43A-4D77-BEE8-B6163C0F6B20}" dt="2019-12-28T06:54:58.689" v="351" actId="20577"/>
        <pc:sldMkLst>
          <pc:docMk/>
          <pc:sldMk cId="2827474454" sldId="426"/>
        </pc:sldMkLst>
        <pc:spChg chg="mod">
          <ac:chgData name="" userId="" providerId="" clId="Web-{75FF9926-A43A-4D77-BEE8-B6163C0F6B20}" dt="2019-12-28T06:54:58.689" v="351" actId="20577"/>
          <ac:spMkLst>
            <pc:docMk/>
            <pc:sldMk cId="2827474454" sldId="426"/>
            <ac:spMk id="5" creationId="{00000000-0000-0000-0000-000000000000}"/>
          </ac:spMkLst>
        </pc:spChg>
      </pc:sldChg>
      <pc:sldChg chg="add replId">
        <pc:chgData name="" userId="" providerId="" clId="Web-{75FF9926-A43A-4D77-BEE8-B6163C0F6B20}" dt="2019-12-28T06:55:00.251" v="353"/>
        <pc:sldMkLst>
          <pc:docMk/>
          <pc:sldMk cId="3476566298" sldId="427"/>
        </pc:sldMkLst>
      </pc:sldChg>
      <pc:sldChg chg="add replId">
        <pc:chgData name="" userId="" providerId="" clId="Web-{75FF9926-A43A-4D77-BEE8-B6163C0F6B20}" dt="2019-12-28T06:55:01.298" v="354"/>
        <pc:sldMkLst>
          <pc:docMk/>
          <pc:sldMk cId="3803728867" sldId="428"/>
        </pc:sldMkLst>
      </pc:sldChg>
    </pc:docChg>
  </pc:docChgLst>
</pc:chgInfo>
</file>

<file path=ppt/handoutMasters/_rels/handoutMaster1.xml.rels><?xml version="1.0" encoding="UTF-8" standalone="no"?><Relationships xmlns="http://schemas.openxmlformats.org/package/2006/relationships"><Relationship Id="rId1" Target="../theme/theme3.xml" Type="http://schemas.openxmlformats.org/officeDocument/2006/relationships/theme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CFBE0-9AD4-43D1-BC4F-D82CC0E8F0B5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9989D3-0255-4D70-B0F9-5CC1CFE14F6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7650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84387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10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1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1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8.xml" Type="http://schemas.openxmlformats.org/officeDocument/2006/relationships/slide"/></Relationships>
</file>

<file path=ppt/notesSlides/_rels/notesSlide1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9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9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Verse 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1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Verse 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1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Verse 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1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Verse 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1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Pre-Chorus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1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Chorus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1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Verse 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1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Interlude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Verse 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Chorus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Chorus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Verse 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Verse 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Verse 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Verse 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notesSlides/notesSlide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433ABF-D8AA-4911-9BB8-DD5DFEEE04D0}" type="datetimeFigureOut">
              <a:rPr lang="en-CA" smtClean="0"/>
              <a:t>2020-01-07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Verse 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03E58F-553C-4850-B83D-CD9E7947CEFF}" type="slidenum">
              <a:rPr lang="en-CA" smtClean="0"/>
              <a:t>‹#›</a:t>
            </a:fld>
            <a:endParaRPr lang="en-CA"/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9.jpg" Type="http://schemas.openxmlformats.org/officeDocument/2006/relationships/image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0.jpg" Type="http://schemas.openxmlformats.org/officeDocument/2006/relationships/image"/></Relationships>
</file>

<file path=ppt/slideLayouts/_rels/slideLayout1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1.jpg" Type="http://schemas.openxmlformats.org/officeDocument/2006/relationships/image"/></Relationships>
</file>

<file path=ppt/slideLayouts/_rels/slideLayout1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2.jpg" Type="http://schemas.openxmlformats.org/officeDocument/2006/relationships/image"/></Relationships>
</file>

<file path=ppt/slideLayouts/_rels/slideLayout1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3.jpg" Type="http://schemas.openxmlformats.org/officeDocument/2006/relationships/image"/></Relationships>
</file>

<file path=ppt/slideLayouts/_rels/slideLayout1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4.jpg" Type="http://schemas.openxmlformats.org/officeDocument/2006/relationships/image"/></Relationships>
</file>

<file path=ppt/slideLayouts/_rels/slideLayout1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7.jpg" Type="http://schemas.openxmlformats.org/officeDocument/2006/relationships/image"/></Relationships>
</file>

<file path=ppt/slideLayouts/_rels/slideLayout1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7.jpg" Type="http://schemas.openxmlformats.org/officeDocument/2006/relationships/image"/></Relationships>
</file>

<file path=ppt/slideLayouts/_rels/slideLayout1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5.jpg" Type="http://schemas.openxmlformats.org/officeDocument/2006/relationships/image"/></Relationships>
</file>

<file path=ppt/slideLayouts/_rels/slideLayout1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6.jpg" Type="http://schemas.openxmlformats.org/officeDocument/2006/relationships/image"/><Relationship Id="rId3" Target="../media/image17.png" Type="http://schemas.openxmlformats.org/officeDocument/2006/relationships/image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jpeg" Type="http://schemas.openxmlformats.org/officeDocument/2006/relationships/image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6.jpg" Type="http://schemas.openxmlformats.org/officeDocument/2006/relationships/image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7.jpg" Type="http://schemas.openxmlformats.org/officeDocument/2006/relationships/image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8.jpg" Type="http://schemas.openxmlformats.org/officeDocument/2006/relationships/image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195640"/>
            <a:ext cx="15544800" cy="2205038"/>
          </a:xfrm>
        </p:spPr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5829300"/>
            <a:ext cx="12801600" cy="26289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E6A78D69-B85A-8648-AB26-57D3D99E21D1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48400" y="9534527"/>
            <a:ext cx="5791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106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D79E2403-583A-C748-B70A-2E52178D7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319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Worship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D7EA802-677E-4085-ACED-C3925C2808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CA" dirty="0"/>
              <a:t>Song title, Artist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pPr lvl="0"/>
            <a:r>
              <a:rPr lang="en-US" dirty="0"/>
              <a:t>Song Lyrics (if inserting lyrics via copy &amp; paste, please follow the following steps:</a:t>
            </a:r>
            <a:br>
              <a:rPr lang="en-US" dirty="0"/>
            </a:br>
            <a:r>
              <a:rPr lang="en-US" dirty="0"/>
              <a:t>1. Go to the edit tab </a:t>
            </a:r>
            <a:br>
              <a:rPr lang="en-US" dirty="0"/>
            </a:br>
            <a:r>
              <a:rPr lang="en-US" dirty="0"/>
              <a:t>2. Click paste special</a:t>
            </a:r>
            <a:br>
              <a:rPr lang="en-US" dirty="0"/>
            </a:br>
            <a:r>
              <a:rPr lang="en-US" dirty="0"/>
              <a:t>3. Choose unformatted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E6A78D69-B85A-8648-AB26-57D3D99E21D1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48400" y="9534527"/>
            <a:ext cx="5791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106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D79E2403-583A-C748-B70A-2E52178D7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83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Worship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69C2ABD-1746-4E87-BFF7-720BE6A824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CA" dirty="0"/>
              <a:t>Song title, Artist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pPr lvl="0"/>
            <a:r>
              <a:rPr lang="en-US" dirty="0"/>
              <a:t>Song Lyrics (if inserting lyrics via copy &amp; paste, please follow the following steps:</a:t>
            </a:r>
            <a:br>
              <a:rPr lang="en-US" dirty="0"/>
            </a:br>
            <a:r>
              <a:rPr lang="en-US" dirty="0"/>
              <a:t>1. Go to the edit tab </a:t>
            </a:r>
            <a:br>
              <a:rPr lang="en-US" dirty="0"/>
            </a:br>
            <a:r>
              <a:rPr lang="en-US" dirty="0"/>
              <a:t>2. Click paste special</a:t>
            </a:r>
            <a:br>
              <a:rPr lang="en-US" dirty="0"/>
            </a:br>
            <a:r>
              <a:rPr lang="en-US" dirty="0"/>
              <a:t>3. Choose unformatted text</a:t>
            </a:r>
          </a:p>
        </p:txBody>
      </p:sp>
    </p:spTree>
    <p:extLst>
      <p:ext uri="{BB962C8B-B14F-4D97-AF65-F5344CB8AC3E}">
        <p14:creationId xmlns:p14="http://schemas.microsoft.com/office/powerpoint/2010/main" val="59584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Worship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C5B5745-DBA6-474D-AF0A-4EB6790D4B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CA" dirty="0"/>
              <a:t>Song title, Artist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pPr lvl="0"/>
            <a:r>
              <a:rPr lang="en-US" dirty="0"/>
              <a:t>Song Lyrics (if inserting lyrics via copy &amp; paste, please follow the following steps:</a:t>
            </a:r>
            <a:br>
              <a:rPr lang="en-US" dirty="0"/>
            </a:br>
            <a:r>
              <a:rPr lang="en-US" dirty="0"/>
              <a:t>1. Go to the edit tab </a:t>
            </a:r>
            <a:br>
              <a:rPr lang="en-US" dirty="0"/>
            </a:br>
            <a:r>
              <a:rPr lang="en-US" dirty="0"/>
              <a:t>2. Click paste special</a:t>
            </a:r>
            <a:br>
              <a:rPr lang="en-US" dirty="0"/>
            </a:br>
            <a:r>
              <a:rPr lang="en-US" dirty="0"/>
              <a:t>3. Choose unformatted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E6A78D69-B85A-8648-AB26-57D3D99E21D1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48400" y="9534527"/>
            <a:ext cx="5791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106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D79E2403-583A-C748-B70A-2E52178D7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2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Worship 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7030CEF-3C2B-4F97-A19B-92B9DF3083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CA" dirty="0"/>
              <a:t>Song title, Artist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pPr lvl="0"/>
            <a:r>
              <a:rPr lang="en-US" dirty="0"/>
              <a:t>Song Lyrics (if inserting lyrics via copy &amp; paste, please follow the following steps:</a:t>
            </a:r>
            <a:br>
              <a:rPr lang="en-US" dirty="0"/>
            </a:br>
            <a:r>
              <a:rPr lang="en-US" dirty="0"/>
              <a:t>1. Go to the edit tab </a:t>
            </a:r>
            <a:br>
              <a:rPr lang="en-US" dirty="0"/>
            </a:br>
            <a:r>
              <a:rPr lang="en-US" dirty="0"/>
              <a:t>2. Click paste special</a:t>
            </a:r>
            <a:br>
              <a:rPr lang="en-US" dirty="0"/>
            </a:br>
            <a:r>
              <a:rPr lang="en-US" dirty="0"/>
              <a:t>3. Choose unformatted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E6A78D69-B85A-8648-AB26-57D3D99E21D1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48400" y="9534527"/>
            <a:ext cx="5791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106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D79E2403-583A-C748-B70A-2E52178D7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4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Worship Slide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0B1C879-5E62-4576-BCF1-FCF2940C57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CA" dirty="0"/>
              <a:t>Song title, Artist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pPr lvl="0"/>
            <a:r>
              <a:rPr lang="en-US" dirty="0"/>
              <a:t>Song Lyrics (if inserting lyrics via copy &amp; paste, please follow the following steps:</a:t>
            </a:r>
            <a:br>
              <a:rPr lang="en-US" dirty="0"/>
            </a:br>
            <a:r>
              <a:rPr lang="en-US" dirty="0"/>
              <a:t>1. Go to the edit tab </a:t>
            </a:r>
            <a:br>
              <a:rPr lang="en-US" dirty="0"/>
            </a:br>
            <a:r>
              <a:rPr lang="en-US" dirty="0"/>
              <a:t>2. Click paste special</a:t>
            </a:r>
            <a:br>
              <a:rPr lang="en-US" dirty="0"/>
            </a:br>
            <a:r>
              <a:rPr lang="en-US" dirty="0"/>
              <a:t>3. Choose unformatted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E6A78D69-B85A-8648-AB26-57D3D99E21D1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48400" y="9534527"/>
            <a:ext cx="5791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106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D79E2403-583A-C748-B70A-2E52178D7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09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porate Pray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88193D2-2F85-4392-B5BE-FAE6773B50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8714AB4B-6154-4378-AA7B-71FA5ACD4FC3}"/>
              </a:ext>
            </a:extLst>
          </p:cNvPr>
          <p:cNvSpPr txBox="1"/>
          <p:nvPr userDrawn="1"/>
        </p:nvSpPr>
        <p:spPr>
          <a:xfrm>
            <a:off x="3480646" y="4582879"/>
            <a:ext cx="11326708" cy="1226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16"/>
              </a:lnSpc>
            </a:pPr>
            <a:r>
              <a:rPr lang="en-US" sz="8799" spc="1258" dirty="0">
                <a:solidFill>
                  <a:srgbClr val="FFFFFF"/>
                </a:solidFill>
                <a:latin typeface="Hammersmith One"/>
              </a:rPr>
              <a:t>PRAYER</a:t>
            </a: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15DCEC84-0363-4240-8F0B-B4AB50A78300}"/>
              </a:ext>
            </a:extLst>
          </p:cNvPr>
          <p:cNvSpPr txBox="1"/>
          <p:nvPr userDrawn="1"/>
        </p:nvSpPr>
        <p:spPr>
          <a:xfrm>
            <a:off x="6584706" y="3959641"/>
            <a:ext cx="5118589" cy="364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2"/>
              </a:lnSpc>
            </a:pPr>
            <a:r>
              <a:rPr lang="en-US" sz="2400" spc="993" dirty="0">
                <a:solidFill>
                  <a:srgbClr val="FFFFFF"/>
                </a:solidFill>
                <a:latin typeface="Montserrat Classic"/>
              </a:rPr>
              <a:t>COMMUNITY</a:t>
            </a:r>
          </a:p>
        </p:txBody>
      </p:sp>
    </p:spTree>
    <p:extLst>
      <p:ext uri="{BB962C8B-B14F-4D97-AF65-F5344CB8AC3E}">
        <p14:creationId xmlns:p14="http://schemas.microsoft.com/office/powerpoint/2010/main" val="2248762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ipture Reading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8195D0B-DAD1-44B2-8E26-494699F9AA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TextBox 2">
            <a:extLst>
              <a:ext uri="{FF2B5EF4-FFF2-40B4-BE49-F238E27FC236}">
                <a16:creationId xmlns:a16="http://schemas.microsoft.com/office/drawing/2014/main" id="{37AC5A98-9784-416B-B910-1248B4069F2C}"/>
              </a:ext>
            </a:extLst>
          </p:cNvPr>
          <p:cNvSpPr txBox="1"/>
          <p:nvPr userDrawn="1"/>
        </p:nvSpPr>
        <p:spPr>
          <a:xfrm>
            <a:off x="3602165" y="3486603"/>
            <a:ext cx="11326708" cy="241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16"/>
              </a:lnSpc>
            </a:pPr>
            <a:r>
              <a:rPr lang="en-US" sz="8799" b="0" spc="1258" dirty="0">
                <a:solidFill>
                  <a:srgbClr val="FFFFFF"/>
                </a:solidFill>
                <a:latin typeface="Hammersmith One" panose="020B0604020202020204" charset="0"/>
                <a:ea typeface="GungsuhChe" panose="020B0503020000020004" pitchFamily="49" charset="-127"/>
              </a:rPr>
              <a:t>SCRIPTURE READING</a:t>
            </a:r>
          </a:p>
        </p:txBody>
      </p:sp>
      <p:grpSp>
        <p:nvGrpSpPr>
          <p:cNvPr id="5" name="Group 3">
            <a:extLst>
              <a:ext uri="{FF2B5EF4-FFF2-40B4-BE49-F238E27FC236}">
                <a16:creationId xmlns:a16="http://schemas.microsoft.com/office/drawing/2014/main" id="{37995D36-70E9-4A42-9D67-3A33EAE842E1}"/>
              </a:ext>
            </a:extLst>
          </p:cNvPr>
          <p:cNvGrpSpPr/>
          <p:nvPr userDrawn="1"/>
        </p:nvGrpSpPr>
        <p:grpSpPr>
          <a:xfrm>
            <a:off x="7144204" y="6030875"/>
            <a:ext cx="3999592" cy="161128"/>
            <a:chOff x="0" y="0"/>
            <a:chExt cx="8826878" cy="355600"/>
          </a:xfrm>
        </p:grpSpPr>
        <p:sp>
          <p:nvSpPr>
            <p:cNvPr id="6" name="Freeform 4">
              <a:extLst>
                <a:ext uri="{FF2B5EF4-FFF2-40B4-BE49-F238E27FC236}">
                  <a16:creationId xmlns:a16="http://schemas.microsoft.com/office/drawing/2014/main" id="{9DE463DA-8EB3-4537-B15F-1A4C585754F0}"/>
                </a:ext>
              </a:extLst>
            </p:cNvPr>
            <p:cNvSpPr/>
            <p:nvPr/>
          </p:nvSpPr>
          <p:spPr>
            <a:xfrm>
              <a:off x="92710" y="21590"/>
              <a:ext cx="8694798" cy="293370"/>
            </a:xfrm>
            <a:custGeom>
              <a:avLst/>
              <a:gdLst/>
              <a:ahLst/>
              <a:cxnLst/>
              <a:rect l="l" t="t" r="r" b="b"/>
              <a:pathLst>
                <a:path w="8694798" h="293370">
                  <a:moveTo>
                    <a:pt x="8292208" y="33020"/>
                  </a:moveTo>
                  <a:cubicBezTo>
                    <a:pt x="8245218" y="36830"/>
                    <a:pt x="8184258" y="45720"/>
                    <a:pt x="8141078" y="36830"/>
                  </a:cubicBezTo>
                  <a:cubicBezTo>
                    <a:pt x="7959468" y="41910"/>
                    <a:pt x="7777858" y="0"/>
                    <a:pt x="7592438" y="17780"/>
                  </a:cubicBezTo>
                  <a:cubicBezTo>
                    <a:pt x="7602599" y="24130"/>
                    <a:pt x="7592438" y="34290"/>
                    <a:pt x="7582278" y="38100"/>
                  </a:cubicBezTo>
                  <a:lnTo>
                    <a:pt x="7579738" y="31750"/>
                  </a:lnTo>
                  <a:lnTo>
                    <a:pt x="7565768" y="44450"/>
                  </a:lnTo>
                  <a:cubicBezTo>
                    <a:pt x="7551799" y="45720"/>
                    <a:pt x="7558149" y="29210"/>
                    <a:pt x="7569578" y="26670"/>
                  </a:cubicBezTo>
                  <a:cubicBezTo>
                    <a:pt x="7495918" y="26670"/>
                    <a:pt x="7429878" y="33020"/>
                    <a:pt x="7357488" y="29210"/>
                  </a:cubicBezTo>
                  <a:cubicBezTo>
                    <a:pt x="7352408" y="49530"/>
                    <a:pt x="7320658" y="30480"/>
                    <a:pt x="7318118" y="50800"/>
                  </a:cubicBezTo>
                  <a:cubicBezTo>
                    <a:pt x="7314308" y="46990"/>
                    <a:pt x="7318118" y="45720"/>
                    <a:pt x="7319388" y="41910"/>
                  </a:cubicBezTo>
                  <a:cubicBezTo>
                    <a:pt x="7305418" y="44450"/>
                    <a:pt x="7295258" y="46990"/>
                    <a:pt x="7286368" y="48260"/>
                  </a:cubicBezTo>
                  <a:cubicBezTo>
                    <a:pt x="7248037" y="50800"/>
                    <a:pt x="7227742" y="45720"/>
                    <a:pt x="7169117" y="27940"/>
                  </a:cubicBezTo>
                  <a:cubicBezTo>
                    <a:pt x="6824126" y="11430"/>
                    <a:pt x="6492664" y="25400"/>
                    <a:pt x="6154438" y="19050"/>
                  </a:cubicBezTo>
                  <a:cubicBezTo>
                    <a:pt x="5811702" y="22860"/>
                    <a:pt x="5473475" y="40640"/>
                    <a:pt x="5121720" y="45720"/>
                  </a:cubicBezTo>
                  <a:cubicBezTo>
                    <a:pt x="5067604" y="77470"/>
                    <a:pt x="4993194" y="62230"/>
                    <a:pt x="4930058" y="90170"/>
                  </a:cubicBezTo>
                  <a:lnTo>
                    <a:pt x="4934568" y="80010"/>
                  </a:lnTo>
                  <a:cubicBezTo>
                    <a:pt x="4880452" y="93980"/>
                    <a:pt x="4866923" y="77470"/>
                    <a:pt x="4797023" y="66040"/>
                  </a:cubicBezTo>
                  <a:cubicBezTo>
                    <a:pt x="4797023" y="77470"/>
                    <a:pt x="4769965" y="68580"/>
                    <a:pt x="4781239" y="87630"/>
                  </a:cubicBezTo>
                  <a:cubicBezTo>
                    <a:pt x="4756435" y="102870"/>
                    <a:pt x="4738397" y="60960"/>
                    <a:pt x="4704574" y="69850"/>
                  </a:cubicBezTo>
                  <a:cubicBezTo>
                    <a:pt x="4702319" y="63500"/>
                    <a:pt x="4704574" y="81280"/>
                    <a:pt x="4697810" y="74930"/>
                  </a:cubicBezTo>
                  <a:cubicBezTo>
                    <a:pt x="4609871" y="97790"/>
                    <a:pt x="4715848" y="64770"/>
                    <a:pt x="4600851" y="46990"/>
                  </a:cubicBezTo>
                  <a:cubicBezTo>
                    <a:pt x="4443012" y="53340"/>
                    <a:pt x="4282919" y="72390"/>
                    <a:pt x="4131844" y="60960"/>
                  </a:cubicBezTo>
                  <a:cubicBezTo>
                    <a:pt x="4140864" y="59690"/>
                    <a:pt x="4145373" y="74930"/>
                    <a:pt x="4129589" y="74930"/>
                  </a:cubicBezTo>
                  <a:cubicBezTo>
                    <a:pt x="4113805" y="44450"/>
                    <a:pt x="4077728" y="82550"/>
                    <a:pt x="4050670" y="71120"/>
                  </a:cubicBezTo>
                  <a:cubicBezTo>
                    <a:pt x="4052925" y="64770"/>
                    <a:pt x="4066454" y="63500"/>
                    <a:pt x="4073218" y="59690"/>
                  </a:cubicBezTo>
                  <a:cubicBezTo>
                    <a:pt x="4005573" y="46990"/>
                    <a:pt x="3946947" y="66040"/>
                    <a:pt x="3883812" y="53340"/>
                  </a:cubicBezTo>
                  <a:cubicBezTo>
                    <a:pt x="3822931" y="66040"/>
                    <a:pt x="3748521" y="39370"/>
                    <a:pt x="3707934" y="54610"/>
                  </a:cubicBezTo>
                  <a:cubicBezTo>
                    <a:pt x="3716953" y="43180"/>
                    <a:pt x="3680876" y="45720"/>
                    <a:pt x="3667347" y="39370"/>
                  </a:cubicBezTo>
                  <a:cubicBezTo>
                    <a:pt x="3622250" y="74930"/>
                    <a:pt x="3545585" y="26670"/>
                    <a:pt x="3491469" y="50800"/>
                  </a:cubicBezTo>
                  <a:lnTo>
                    <a:pt x="3493724" y="44450"/>
                  </a:lnTo>
                  <a:cubicBezTo>
                    <a:pt x="3324611" y="46990"/>
                    <a:pt x="3141969" y="39370"/>
                    <a:pt x="2968346" y="55880"/>
                  </a:cubicBezTo>
                  <a:cubicBezTo>
                    <a:pt x="2869133" y="59690"/>
                    <a:pt x="2758645" y="27940"/>
                    <a:pt x="2650413" y="43180"/>
                  </a:cubicBezTo>
                  <a:cubicBezTo>
                    <a:pt x="2630119" y="48260"/>
                    <a:pt x="2645903" y="55880"/>
                    <a:pt x="2630119" y="58420"/>
                  </a:cubicBezTo>
                  <a:cubicBezTo>
                    <a:pt x="2603061" y="57150"/>
                    <a:pt x="2630119" y="46990"/>
                    <a:pt x="2618845" y="43180"/>
                  </a:cubicBezTo>
                  <a:cubicBezTo>
                    <a:pt x="2564729" y="57150"/>
                    <a:pt x="2494829" y="40640"/>
                    <a:pt x="2427183" y="40640"/>
                  </a:cubicBezTo>
                  <a:cubicBezTo>
                    <a:pt x="2418164" y="45720"/>
                    <a:pt x="2400125" y="48260"/>
                    <a:pt x="2406890" y="55880"/>
                  </a:cubicBezTo>
                  <a:cubicBezTo>
                    <a:pt x="2332480" y="31750"/>
                    <a:pt x="2231012" y="64770"/>
                    <a:pt x="2154348" y="45720"/>
                  </a:cubicBezTo>
                  <a:cubicBezTo>
                    <a:pt x="2181406" y="76200"/>
                    <a:pt x="2109251" y="62230"/>
                    <a:pt x="2082193" y="69850"/>
                  </a:cubicBezTo>
                  <a:cubicBezTo>
                    <a:pt x="2066409" y="68580"/>
                    <a:pt x="2066409" y="60960"/>
                    <a:pt x="2070918" y="54610"/>
                  </a:cubicBezTo>
                  <a:cubicBezTo>
                    <a:pt x="2014547" y="58420"/>
                    <a:pt x="1985234" y="59690"/>
                    <a:pt x="1915334" y="50800"/>
                  </a:cubicBezTo>
                  <a:cubicBezTo>
                    <a:pt x="1883766" y="54610"/>
                    <a:pt x="1874747" y="71120"/>
                    <a:pt x="1836415" y="66040"/>
                  </a:cubicBezTo>
                  <a:cubicBezTo>
                    <a:pt x="1813866" y="44450"/>
                    <a:pt x="1757495" y="64770"/>
                    <a:pt x="1721418" y="57150"/>
                  </a:cubicBezTo>
                  <a:cubicBezTo>
                    <a:pt x="1730437" y="74930"/>
                    <a:pt x="1683085" y="90170"/>
                    <a:pt x="1647008" y="82550"/>
                  </a:cubicBezTo>
                  <a:lnTo>
                    <a:pt x="1658282" y="57150"/>
                  </a:lnTo>
                  <a:cubicBezTo>
                    <a:pt x="1644753" y="58420"/>
                    <a:pt x="1631224" y="59690"/>
                    <a:pt x="1615440" y="60960"/>
                  </a:cubicBezTo>
                  <a:cubicBezTo>
                    <a:pt x="1550670" y="67310"/>
                    <a:pt x="1468120" y="48260"/>
                    <a:pt x="1399540" y="76200"/>
                  </a:cubicBezTo>
                  <a:lnTo>
                    <a:pt x="1393190" y="64770"/>
                  </a:lnTo>
                  <a:cubicBezTo>
                    <a:pt x="1313180" y="82550"/>
                    <a:pt x="1234440" y="63500"/>
                    <a:pt x="1156970" y="92710"/>
                  </a:cubicBezTo>
                  <a:cubicBezTo>
                    <a:pt x="1136650" y="85090"/>
                    <a:pt x="1102360" y="80010"/>
                    <a:pt x="1082040" y="80010"/>
                  </a:cubicBezTo>
                  <a:cubicBezTo>
                    <a:pt x="1054100" y="92710"/>
                    <a:pt x="1043940" y="91440"/>
                    <a:pt x="1024890" y="111760"/>
                  </a:cubicBezTo>
                  <a:cubicBezTo>
                    <a:pt x="1014730" y="113030"/>
                    <a:pt x="1008380" y="101600"/>
                    <a:pt x="1003300" y="95250"/>
                  </a:cubicBezTo>
                  <a:cubicBezTo>
                    <a:pt x="967740" y="91440"/>
                    <a:pt x="934720" y="69850"/>
                    <a:pt x="905510" y="93980"/>
                  </a:cubicBezTo>
                  <a:lnTo>
                    <a:pt x="904240" y="81280"/>
                  </a:lnTo>
                  <a:cubicBezTo>
                    <a:pt x="876300" y="93980"/>
                    <a:pt x="835660" y="110490"/>
                    <a:pt x="803910" y="95250"/>
                  </a:cubicBezTo>
                  <a:cubicBezTo>
                    <a:pt x="795020" y="106680"/>
                    <a:pt x="763270" y="111760"/>
                    <a:pt x="777240" y="125730"/>
                  </a:cubicBezTo>
                  <a:cubicBezTo>
                    <a:pt x="764540" y="128270"/>
                    <a:pt x="769620" y="104140"/>
                    <a:pt x="756920" y="118110"/>
                  </a:cubicBezTo>
                  <a:lnTo>
                    <a:pt x="768350" y="99060"/>
                  </a:lnTo>
                  <a:cubicBezTo>
                    <a:pt x="697230" y="93980"/>
                    <a:pt x="637540" y="104140"/>
                    <a:pt x="568960" y="114300"/>
                  </a:cubicBezTo>
                  <a:cubicBezTo>
                    <a:pt x="551180" y="92710"/>
                    <a:pt x="505460" y="118110"/>
                    <a:pt x="466090" y="105410"/>
                  </a:cubicBezTo>
                  <a:cubicBezTo>
                    <a:pt x="443230" y="118110"/>
                    <a:pt x="403860" y="100330"/>
                    <a:pt x="386080" y="128270"/>
                  </a:cubicBezTo>
                  <a:lnTo>
                    <a:pt x="384810" y="115570"/>
                  </a:lnTo>
                  <a:cubicBezTo>
                    <a:pt x="354330" y="114300"/>
                    <a:pt x="313690" y="114300"/>
                    <a:pt x="273050" y="107950"/>
                  </a:cubicBezTo>
                  <a:cubicBezTo>
                    <a:pt x="250190" y="104140"/>
                    <a:pt x="250190" y="123190"/>
                    <a:pt x="231140" y="129540"/>
                  </a:cubicBezTo>
                  <a:lnTo>
                    <a:pt x="229870" y="116840"/>
                  </a:lnTo>
                  <a:cubicBezTo>
                    <a:pt x="209550" y="124460"/>
                    <a:pt x="204470" y="144780"/>
                    <a:pt x="196850" y="157480"/>
                  </a:cubicBezTo>
                  <a:cubicBezTo>
                    <a:pt x="181610" y="148590"/>
                    <a:pt x="179070" y="157480"/>
                    <a:pt x="163830" y="148590"/>
                  </a:cubicBezTo>
                  <a:cubicBezTo>
                    <a:pt x="179070" y="140970"/>
                    <a:pt x="191770" y="127000"/>
                    <a:pt x="201930" y="110490"/>
                  </a:cubicBezTo>
                  <a:cubicBezTo>
                    <a:pt x="177800" y="105410"/>
                    <a:pt x="152400" y="137160"/>
                    <a:pt x="137160" y="118110"/>
                  </a:cubicBezTo>
                  <a:cubicBezTo>
                    <a:pt x="116840" y="113030"/>
                    <a:pt x="101600" y="118110"/>
                    <a:pt x="99060" y="133350"/>
                  </a:cubicBezTo>
                  <a:lnTo>
                    <a:pt x="99060" y="135890"/>
                  </a:lnTo>
                  <a:lnTo>
                    <a:pt x="99060" y="133350"/>
                  </a:lnTo>
                  <a:cubicBezTo>
                    <a:pt x="97790" y="128270"/>
                    <a:pt x="86360" y="124460"/>
                    <a:pt x="96520" y="118110"/>
                  </a:cubicBezTo>
                  <a:cubicBezTo>
                    <a:pt x="81280" y="118110"/>
                    <a:pt x="71120" y="119380"/>
                    <a:pt x="62230" y="127000"/>
                  </a:cubicBezTo>
                  <a:cubicBezTo>
                    <a:pt x="64770" y="127000"/>
                    <a:pt x="69850" y="129540"/>
                    <a:pt x="72390" y="128270"/>
                  </a:cubicBezTo>
                  <a:cubicBezTo>
                    <a:pt x="64770" y="140970"/>
                    <a:pt x="49530" y="140970"/>
                    <a:pt x="53340" y="160020"/>
                  </a:cubicBezTo>
                  <a:cubicBezTo>
                    <a:pt x="60960" y="154940"/>
                    <a:pt x="62230" y="152400"/>
                    <a:pt x="71120" y="153670"/>
                  </a:cubicBezTo>
                  <a:cubicBezTo>
                    <a:pt x="67310" y="167640"/>
                    <a:pt x="40640" y="171450"/>
                    <a:pt x="34290" y="158750"/>
                  </a:cubicBezTo>
                  <a:cubicBezTo>
                    <a:pt x="26670" y="144780"/>
                    <a:pt x="52070" y="135890"/>
                    <a:pt x="39370" y="128270"/>
                  </a:cubicBezTo>
                  <a:lnTo>
                    <a:pt x="0" y="158750"/>
                  </a:lnTo>
                  <a:cubicBezTo>
                    <a:pt x="8890" y="154940"/>
                    <a:pt x="19050" y="162560"/>
                    <a:pt x="15240" y="173990"/>
                  </a:cubicBezTo>
                  <a:lnTo>
                    <a:pt x="31750" y="165100"/>
                  </a:lnTo>
                  <a:lnTo>
                    <a:pt x="30480" y="179070"/>
                  </a:lnTo>
                  <a:cubicBezTo>
                    <a:pt x="58420" y="173990"/>
                    <a:pt x="78740" y="187960"/>
                    <a:pt x="107950" y="176530"/>
                  </a:cubicBezTo>
                  <a:lnTo>
                    <a:pt x="96520" y="162560"/>
                  </a:lnTo>
                  <a:cubicBezTo>
                    <a:pt x="113030" y="161290"/>
                    <a:pt x="130810" y="142240"/>
                    <a:pt x="147320" y="158750"/>
                  </a:cubicBezTo>
                  <a:cubicBezTo>
                    <a:pt x="139700" y="163830"/>
                    <a:pt x="144780" y="171450"/>
                    <a:pt x="144780" y="179070"/>
                  </a:cubicBezTo>
                  <a:cubicBezTo>
                    <a:pt x="148590" y="176530"/>
                    <a:pt x="153670" y="171450"/>
                    <a:pt x="157480" y="172720"/>
                  </a:cubicBezTo>
                  <a:lnTo>
                    <a:pt x="149860" y="196850"/>
                  </a:lnTo>
                  <a:cubicBezTo>
                    <a:pt x="157480" y="165100"/>
                    <a:pt x="196850" y="185420"/>
                    <a:pt x="204470" y="180340"/>
                  </a:cubicBezTo>
                  <a:lnTo>
                    <a:pt x="201930" y="185420"/>
                  </a:lnTo>
                  <a:cubicBezTo>
                    <a:pt x="227330" y="195580"/>
                    <a:pt x="196850" y="171450"/>
                    <a:pt x="214630" y="171450"/>
                  </a:cubicBezTo>
                  <a:cubicBezTo>
                    <a:pt x="229870" y="175260"/>
                    <a:pt x="219710" y="198120"/>
                    <a:pt x="233680" y="208280"/>
                  </a:cubicBezTo>
                  <a:cubicBezTo>
                    <a:pt x="259080" y="207010"/>
                    <a:pt x="303530" y="189230"/>
                    <a:pt x="332740" y="208280"/>
                  </a:cubicBezTo>
                  <a:cubicBezTo>
                    <a:pt x="355600" y="204470"/>
                    <a:pt x="381000" y="195580"/>
                    <a:pt x="402590" y="184150"/>
                  </a:cubicBezTo>
                  <a:cubicBezTo>
                    <a:pt x="422910" y="184150"/>
                    <a:pt x="401320" y="209550"/>
                    <a:pt x="422910" y="198120"/>
                  </a:cubicBezTo>
                  <a:cubicBezTo>
                    <a:pt x="420370" y="207010"/>
                    <a:pt x="424180" y="215900"/>
                    <a:pt x="425450" y="223520"/>
                  </a:cubicBezTo>
                  <a:cubicBezTo>
                    <a:pt x="427990" y="214630"/>
                    <a:pt x="463550" y="224790"/>
                    <a:pt x="447040" y="203200"/>
                  </a:cubicBezTo>
                  <a:cubicBezTo>
                    <a:pt x="477520" y="208280"/>
                    <a:pt x="510540" y="209550"/>
                    <a:pt x="542290" y="205740"/>
                  </a:cubicBezTo>
                  <a:cubicBezTo>
                    <a:pt x="532130" y="207010"/>
                    <a:pt x="529590" y="222250"/>
                    <a:pt x="538480" y="229870"/>
                  </a:cubicBezTo>
                  <a:cubicBezTo>
                    <a:pt x="553720" y="214630"/>
                    <a:pt x="579120" y="205740"/>
                    <a:pt x="605790" y="210820"/>
                  </a:cubicBezTo>
                  <a:cubicBezTo>
                    <a:pt x="605790" y="194310"/>
                    <a:pt x="596900" y="195580"/>
                    <a:pt x="599440" y="179070"/>
                  </a:cubicBezTo>
                  <a:cubicBezTo>
                    <a:pt x="603250" y="176530"/>
                    <a:pt x="609600" y="168910"/>
                    <a:pt x="615950" y="170180"/>
                  </a:cubicBezTo>
                  <a:cubicBezTo>
                    <a:pt x="619760" y="186690"/>
                    <a:pt x="618490" y="212090"/>
                    <a:pt x="642620" y="212090"/>
                  </a:cubicBezTo>
                  <a:cubicBezTo>
                    <a:pt x="636270" y="237490"/>
                    <a:pt x="601980" y="208280"/>
                    <a:pt x="613410" y="234950"/>
                  </a:cubicBezTo>
                  <a:cubicBezTo>
                    <a:pt x="603250" y="255270"/>
                    <a:pt x="560070" y="256540"/>
                    <a:pt x="549910" y="243840"/>
                  </a:cubicBezTo>
                  <a:cubicBezTo>
                    <a:pt x="528320" y="265430"/>
                    <a:pt x="566420" y="246380"/>
                    <a:pt x="562610" y="267970"/>
                  </a:cubicBezTo>
                  <a:cubicBezTo>
                    <a:pt x="581660" y="266700"/>
                    <a:pt x="590550" y="255270"/>
                    <a:pt x="619760" y="251460"/>
                  </a:cubicBezTo>
                  <a:cubicBezTo>
                    <a:pt x="619760" y="240030"/>
                    <a:pt x="609600" y="238760"/>
                    <a:pt x="623570" y="229870"/>
                  </a:cubicBezTo>
                  <a:cubicBezTo>
                    <a:pt x="650240" y="207010"/>
                    <a:pt x="656590" y="246380"/>
                    <a:pt x="662940" y="247650"/>
                  </a:cubicBezTo>
                  <a:cubicBezTo>
                    <a:pt x="659130" y="250190"/>
                    <a:pt x="654050" y="251460"/>
                    <a:pt x="650240" y="254000"/>
                  </a:cubicBezTo>
                  <a:cubicBezTo>
                    <a:pt x="668020" y="261620"/>
                    <a:pt x="674370" y="246380"/>
                    <a:pt x="692150" y="247650"/>
                  </a:cubicBezTo>
                  <a:cubicBezTo>
                    <a:pt x="697230" y="276860"/>
                    <a:pt x="662940" y="251460"/>
                    <a:pt x="655320" y="269240"/>
                  </a:cubicBezTo>
                  <a:lnTo>
                    <a:pt x="669290" y="290830"/>
                  </a:lnTo>
                  <a:cubicBezTo>
                    <a:pt x="697230" y="293370"/>
                    <a:pt x="676910" y="266700"/>
                    <a:pt x="706120" y="274320"/>
                  </a:cubicBezTo>
                  <a:lnTo>
                    <a:pt x="702310" y="284480"/>
                  </a:lnTo>
                  <a:lnTo>
                    <a:pt x="720090" y="278130"/>
                  </a:lnTo>
                  <a:cubicBezTo>
                    <a:pt x="720090" y="266700"/>
                    <a:pt x="716280" y="250190"/>
                    <a:pt x="701040" y="252730"/>
                  </a:cubicBezTo>
                  <a:cubicBezTo>
                    <a:pt x="711200" y="224790"/>
                    <a:pt x="715010" y="248920"/>
                    <a:pt x="740410" y="242570"/>
                  </a:cubicBezTo>
                  <a:cubicBezTo>
                    <a:pt x="748030" y="226060"/>
                    <a:pt x="730250" y="243840"/>
                    <a:pt x="728980" y="228600"/>
                  </a:cubicBezTo>
                  <a:cubicBezTo>
                    <a:pt x="726440" y="213360"/>
                    <a:pt x="744220" y="213360"/>
                    <a:pt x="755650" y="210820"/>
                  </a:cubicBezTo>
                  <a:cubicBezTo>
                    <a:pt x="775970" y="210820"/>
                    <a:pt x="765810" y="228600"/>
                    <a:pt x="774700" y="238760"/>
                  </a:cubicBezTo>
                  <a:cubicBezTo>
                    <a:pt x="770890" y="241300"/>
                    <a:pt x="754380" y="243840"/>
                    <a:pt x="756920" y="234950"/>
                  </a:cubicBezTo>
                  <a:cubicBezTo>
                    <a:pt x="731520" y="251460"/>
                    <a:pt x="768350" y="267970"/>
                    <a:pt x="750570" y="280670"/>
                  </a:cubicBezTo>
                  <a:cubicBezTo>
                    <a:pt x="769620" y="289560"/>
                    <a:pt x="769620" y="271780"/>
                    <a:pt x="778510" y="265430"/>
                  </a:cubicBezTo>
                  <a:cubicBezTo>
                    <a:pt x="773430" y="262890"/>
                    <a:pt x="782320" y="248920"/>
                    <a:pt x="777240" y="243840"/>
                  </a:cubicBezTo>
                  <a:cubicBezTo>
                    <a:pt x="810260" y="199390"/>
                    <a:pt x="798830" y="275590"/>
                    <a:pt x="830580" y="267970"/>
                  </a:cubicBezTo>
                  <a:cubicBezTo>
                    <a:pt x="824230" y="240030"/>
                    <a:pt x="873760" y="228600"/>
                    <a:pt x="849630" y="198120"/>
                  </a:cubicBezTo>
                  <a:cubicBezTo>
                    <a:pt x="857250" y="193040"/>
                    <a:pt x="867410" y="186690"/>
                    <a:pt x="875030" y="189230"/>
                  </a:cubicBezTo>
                  <a:cubicBezTo>
                    <a:pt x="866140" y="208280"/>
                    <a:pt x="889000" y="204470"/>
                    <a:pt x="873760" y="222250"/>
                  </a:cubicBezTo>
                  <a:lnTo>
                    <a:pt x="885190" y="222250"/>
                  </a:lnTo>
                  <a:lnTo>
                    <a:pt x="867410" y="245110"/>
                  </a:lnTo>
                  <a:cubicBezTo>
                    <a:pt x="880110" y="257810"/>
                    <a:pt x="901700" y="271780"/>
                    <a:pt x="909320" y="280670"/>
                  </a:cubicBezTo>
                  <a:cubicBezTo>
                    <a:pt x="925830" y="271780"/>
                    <a:pt x="904240" y="262890"/>
                    <a:pt x="923290" y="257810"/>
                  </a:cubicBezTo>
                  <a:cubicBezTo>
                    <a:pt x="916940" y="267970"/>
                    <a:pt x="928370" y="275590"/>
                    <a:pt x="937260" y="275590"/>
                  </a:cubicBezTo>
                  <a:cubicBezTo>
                    <a:pt x="919480" y="267970"/>
                    <a:pt x="937260" y="248920"/>
                    <a:pt x="947420" y="243840"/>
                  </a:cubicBezTo>
                  <a:cubicBezTo>
                    <a:pt x="965200" y="243840"/>
                    <a:pt x="979170" y="261620"/>
                    <a:pt x="976630" y="265430"/>
                  </a:cubicBezTo>
                  <a:lnTo>
                    <a:pt x="962660" y="279400"/>
                  </a:lnTo>
                  <a:cubicBezTo>
                    <a:pt x="971550" y="271780"/>
                    <a:pt x="966470" y="289560"/>
                    <a:pt x="977900" y="283210"/>
                  </a:cubicBezTo>
                  <a:cubicBezTo>
                    <a:pt x="981710" y="273050"/>
                    <a:pt x="989330" y="256540"/>
                    <a:pt x="994410" y="242570"/>
                  </a:cubicBezTo>
                  <a:cubicBezTo>
                    <a:pt x="1005840" y="237490"/>
                    <a:pt x="1013460" y="251460"/>
                    <a:pt x="1017270" y="248920"/>
                  </a:cubicBezTo>
                  <a:lnTo>
                    <a:pt x="999490" y="260350"/>
                  </a:lnTo>
                  <a:cubicBezTo>
                    <a:pt x="1022350" y="256540"/>
                    <a:pt x="1004570" y="289560"/>
                    <a:pt x="1027430" y="281940"/>
                  </a:cubicBezTo>
                  <a:lnTo>
                    <a:pt x="1033780" y="266700"/>
                  </a:lnTo>
                  <a:cubicBezTo>
                    <a:pt x="1038860" y="269240"/>
                    <a:pt x="1040130" y="275590"/>
                    <a:pt x="1036320" y="281940"/>
                  </a:cubicBezTo>
                  <a:cubicBezTo>
                    <a:pt x="1040130" y="271780"/>
                    <a:pt x="1052830" y="273050"/>
                    <a:pt x="1059180" y="269240"/>
                  </a:cubicBezTo>
                  <a:lnTo>
                    <a:pt x="1060450" y="279400"/>
                  </a:lnTo>
                  <a:cubicBezTo>
                    <a:pt x="1070610" y="273050"/>
                    <a:pt x="1083310" y="251460"/>
                    <a:pt x="1094740" y="270510"/>
                  </a:cubicBezTo>
                  <a:cubicBezTo>
                    <a:pt x="1085850" y="246380"/>
                    <a:pt x="1083310" y="270510"/>
                    <a:pt x="1065530" y="259080"/>
                  </a:cubicBezTo>
                  <a:cubicBezTo>
                    <a:pt x="1055370" y="241300"/>
                    <a:pt x="1082040" y="242570"/>
                    <a:pt x="1085850" y="240030"/>
                  </a:cubicBezTo>
                  <a:cubicBezTo>
                    <a:pt x="1084580" y="265430"/>
                    <a:pt x="1111250" y="242570"/>
                    <a:pt x="1122680" y="242570"/>
                  </a:cubicBezTo>
                  <a:cubicBezTo>
                    <a:pt x="1129030" y="251460"/>
                    <a:pt x="1135380" y="255270"/>
                    <a:pt x="1140460" y="261620"/>
                  </a:cubicBezTo>
                  <a:lnTo>
                    <a:pt x="1145540" y="245110"/>
                  </a:lnTo>
                  <a:cubicBezTo>
                    <a:pt x="1150620" y="278130"/>
                    <a:pt x="1169670" y="237490"/>
                    <a:pt x="1182370" y="247650"/>
                  </a:cubicBezTo>
                  <a:cubicBezTo>
                    <a:pt x="1176020" y="257810"/>
                    <a:pt x="1176020" y="270510"/>
                    <a:pt x="1186180" y="275590"/>
                  </a:cubicBezTo>
                  <a:cubicBezTo>
                    <a:pt x="1173480" y="251460"/>
                    <a:pt x="1206500" y="245110"/>
                    <a:pt x="1202690" y="228600"/>
                  </a:cubicBezTo>
                  <a:cubicBezTo>
                    <a:pt x="1226820" y="237490"/>
                    <a:pt x="1197610" y="259080"/>
                    <a:pt x="1203960" y="276860"/>
                  </a:cubicBezTo>
                  <a:cubicBezTo>
                    <a:pt x="1215390" y="257810"/>
                    <a:pt x="1230630" y="289560"/>
                    <a:pt x="1238250" y="265430"/>
                  </a:cubicBezTo>
                  <a:cubicBezTo>
                    <a:pt x="1220470" y="257810"/>
                    <a:pt x="1240790" y="250190"/>
                    <a:pt x="1244600" y="238760"/>
                  </a:cubicBezTo>
                  <a:cubicBezTo>
                    <a:pt x="1266190" y="240030"/>
                    <a:pt x="1240790" y="248920"/>
                    <a:pt x="1256030" y="257810"/>
                  </a:cubicBezTo>
                  <a:cubicBezTo>
                    <a:pt x="1264920" y="254000"/>
                    <a:pt x="1277620" y="236220"/>
                    <a:pt x="1262380" y="228600"/>
                  </a:cubicBezTo>
                  <a:cubicBezTo>
                    <a:pt x="1275080" y="233680"/>
                    <a:pt x="1289050" y="210820"/>
                    <a:pt x="1304290" y="226060"/>
                  </a:cubicBezTo>
                  <a:cubicBezTo>
                    <a:pt x="1310640" y="241300"/>
                    <a:pt x="1277620" y="232410"/>
                    <a:pt x="1285240" y="243840"/>
                  </a:cubicBezTo>
                  <a:cubicBezTo>
                    <a:pt x="1315720" y="245110"/>
                    <a:pt x="1300480" y="207010"/>
                    <a:pt x="1328420" y="201930"/>
                  </a:cubicBezTo>
                  <a:cubicBezTo>
                    <a:pt x="1315720" y="194310"/>
                    <a:pt x="1328420" y="166370"/>
                    <a:pt x="1341120" y="157480"/>
                  </a:cubicBezTo>
                  <a:cubicBezTo>
                    <a:pt x="1372870" y="163830"/>
                    <a:pt x="1327150" y="166370"/>
                    <a:pt x="1339850" y="185420"/>
                  </a:cubicBezTo>
                  <a:lnTo>
                    <a:pt x="1352550" y="182880"/>
                  </a:lnTo>
                  <a:cubicBezTo>
                    <a:pt x="1370330" y="209550"/>
                    <a:pt x="1315720" y="226060"/>
                    <a:pt x="1332230" y="247650"/>
                  </a:cubicBezTo>
                  <a:lnTo>
                    <a:pt x="1346200" y="238760"/>
                  </a:lnTo>
                  <a:cubicBezTo>
                    <a:pt x="1343660" y="246380"/>
                    <a:pt x="1338580" y="260350"/>
                    <a:pt x="1344930" y="266700"/>
                  </a:cubicBezTo>
                  <a:cubicBezTo>
                    <a:pt x="1348740" y="247650"/>
                    <a:pt x="1376680" y="261620"/>
                    <a:pt x="1379220" y="257810"/>
                  </a:cubicBezTo>
                  <a:cubicBezTo>
                    <a:pt x="1381760" y="242570"/>
                    <a:pt x="1367790" y="262890"/>
                    <a:pt x="1370330" y="250190"/>
                  </a:cubicBezTo>
                  <a:cubicBezTo>
                    <a:pt x="1384300" y="246380"/>
                    <a:pt x="1390650" y="219710"/>
                    <a:pt x="1413510" y="229870"/>
                  </a:cubicBezTo>
                  <a:cubicBezTo>
                    <a:pt x="1400810" y="241300"/>
                    <a:pt x="1418590" y="251460"/>
                    <a:pt x="1413510" y="260350"/>
                  </a:cubicBezTo>
                  <a:cubicBezTo>
                    <a:pt x="1424940" y="266700"/>
                    <a:pt x="1417320" y="241300"/>
                    <a:pt x="1432560" y="250190"/>
                  </a:cubicBezTo>
                  <a:lnTo>
                    <a:pt x="1431290" y="259080"/>
                  </a:lnTo>
                  <a:cubicBezTo>
                    <a:pt x="1487170" y="261620"/>
                    <a:pt x="1557020" y="260350"/>
                    <a:pt x="1606550" y="224790"/>
                  </a:cubicBezTo>
                  <a:cubicBezTo>
                    <a:pt x="1607820" y="223520"/>
                    <a:pt x="1609090" y="222250"/>
                    <a:pt x="1610360" y="222250"/>
                  </a:cubicBezTo>
                  <a:cubicBezTo>
                    <a:pt x="1622205" y="237490"/>
                    <a:pt x="1656027" y="238760"/>
                    <a:pt x="1707888" y="250190"/>
                  </a:cubicBezTo>
                  <a:cubicBezTo>
                    <a:pt x="1685340" y="245110"/>
                    <a:pt x="1707888" y="233680"/>
                    <a:pt x="1719163" y="232410"/>
                  </a:cubicBezTo>
                  <a:lnTo>
                    <a:pt x="1743966" y="250190"/>
                  </a:lnTo>
                  <a:cubicBezTo>
                    <a:pt x="1773279" y="260350"/>
                    <a:pt x="1813866" y="243840"/>
                    <a:pt x="1840924" y="233680"/>
                  </a:cubicBezTo>
                  <a:cubicBezTo>
                    <a:pt x="1845434" y="237490"/>
                    <a:pt x="1847689" y="242570"/>
                    <a:pt x="1847689" y="246380"/>
                  </a:cubicBezTo>
                  <a:cubicBezTo>
                    <a:pt x="1874747" y="257810"/>
                    <a:pt x="1874747" y="236220"/>
                    <a:pt x="1886021" y="232410"/>
                  </a:cubicBezTo>
                  <a:lnTo>
                    <a:pt x="1904060" y="245110"/>
                  </a:lnTo>
                  <a:lnTo>
                    <a:pt x="1908569" y="232410"/>
                  </a:lnTo>
                  <a:cubicBezTo>
                    <a:pt x="1935628" y="224790"/>
                    <a:pt x="1971705" y="228600"/>
                    <a:pt x="1967195" y="248920"/>
                  </a:cubicBezTo>
                  <a:cubicBezTo>
                    <a:pt x="1978470" y="245110"/>
                    <a:pt x="1987489" y="241300"/>
                    <a:pt x="1973960" y="234950"/>
                  </a:cubicBezTo>
                  <a:cubicBezTo>
                    <a:pt x="2001018" y="246380"/>
                    <a:pt x="2073173" y="246380"/>
                    <a:pt x="2120525" y="240030"/>
                  </a:cubicBezTo>
                  <a:cubicBezTo>
                    <a:pt x="2097976" y="234950"/>
                    <a:pt x="2100231" y="228600"/>
                    <a:pt x="2097976" y="215900"/>
                  </a:cubicBezTo>
                  <a:cubicBezTo>
                    <a:pt x="2122780" y="194310"/>
                    <a:pt x="2125034" y="219710"/>
                    <a:pt x="2145328" y="207010"/>
                  </a:cubicBezTo>
                  <a:cubicBezTo>
                    <a:pt x="2145328" y="214630"/>
                    <a:pt x="2167876" y="223520"/>
                    <a:pt x="2145328" y="228600"/>
                  </a:cubicBezTo>
                  <a:cubicBezTo>
                    <a:pt x="2208463" y="256540"/>
                    <a:pt x="2298657" y="233680"/>
                    <a:pt x="2379832" y="240030"/>
                  </a:cubicBezTo>
                  <a:cubicBezTo>
                    <a:pt x="2395615" y="236220"/>
                    <a:pt x="2391106" y="233680"/>
                    <a:pt x="2397870" y="227330"/>
                  </a:cubicBezTo>
                  <a:cubicBezTo>
                    <a:pt x="2449732" y="248920"/>
                    <a:pt x="2510612" y="226060"/>
                    <a:pt x="2564729" y="236220"/>
                  </a:cubicBezTo>
                  <a:cubicBezTo>
                    <a:pt x="2553454" y="227330"/>
                    <a:pt x="2569238" y="201930"/>
                    <a:pt x="2600806" y="200660"/>
                  </a:cubicBezTo>
                  <a:cubicBezTo>
                    <a:pt x="2634629" y="182880"/>
                    <a:pt x="2614335" y="226060"/>
                    <a:pt x="2643648" y="236220"/>
                  </a:cubicBezTo>
                  <a:cubicBezTo>
                    <a:pt x="2659432" y="227330"/>
                    <a:pt x="2686490" y="226060"/>
                    <a:pt x="2697764" y="227330"/>
                  </a:cubicBezTo>
                  <a:lnTo>
                    <a:pt x="2697764" y="229870"/>
                  </a:lnTo>
                  <a:cubicBezTo>
                    <a:pt x="2715803" y="219710"/>
                    <a:pt x="2745116" y="214630"/>
                    <a:pt x="2767664" y="223520"/>
                  </a:cubicBezTo>
                  <a:lnTo>
                    <a:pt x="2763155" y="224790"/>
                  </a:lnTo>
                  <a:cubicBezTo>
                    <a:pt x="2781193" y="226060"/>
                    <a:pt x="2801487" y="237490"/>
                    <a:pt x="2819526" y="236220"/>
                  </a:cubicBezTo>
                  <a:cubicBezTo>
                    <a:pt x="2828545" y="219710"/>
                    <a:pt x="2873642" y="229870"/>
                    <a:pt x="2884916" y="214630"/>
                  </a:cubicBezTo>
                  <a:cubicBezTo>
                    <a:pt x="2887171" y="215900"/>
                    <a:pt x="2884916" y="217170"/>
                    <a:pt x="2889426" y="220980"/>
                  </a:cubicBezTo>
                  <a:lnTo>
                    <a:pt x="2891681" y="207010"/>
                  </a:lnTo>
                  <a:lnTo>
                    <a:pt x="2927758" y="214630"/>
                  </a:lnTo>
                  <a:cubicBezTo>
                    <a:pt x="2918739" y="219710"/>
                    <a:pt x="2918739" y="226060"/>
                    <a:pt x="2907465" y="229870"/>
                  </a:cubicBezTo>
                  <a:cubicBezTo>
                    <a:pt x="2948052" y="240030"/>
                    <a:pt x="2920994" y="217170"/>
                    <a:pt x="2941287" y="209550"/>
                  </a:cubicBezTo>
                  <a:cubicBezTo>
                    <a:pt x="2968345" y="199390"/>
                    <a:pt x="2968345" y="213360"/>
                    <a:pt x="2979620" y="219710"/>
                  </a:cubicBezTo>
                  <a:cubicBezTo>
                    <a:pt x="2968345" y="227330"/>
                    <a:pt x="2959326" y="215900"/>
                    <a:pt x="2952561" y="218440"/>
                  </a:cubicBezTo>
                  <a:cubicBezTo>
                    <a:pt x="2936778" y="229870"/>
                    <a:pt x="2968345" y="223520"/>
                    <a:pt x="2970600" y="231140"/>
                  </a:cubicBezTo>
                  <a:cubicBezTo>
                    <a:pt x="2977365" y="231140"/>
                    <a:pt x="2979620" y="214630"/>
                    <a:pt x="2999913" y="217170"/>
                  </a:cubicBezTo>
                  <a:cubicBezTo>
                    <a:pt x="3017952" y="218440"/>
                    <a:pt x="3058539" y="214630"/>
                    <a:pt x="3054029" y="229870"/>
                  </a:cubicBezTo>
                  <a:cubicBezTo>
                    <a:pt x="3069813" y="222250"/>
                    <a:pt x="3085597" y="223520"/>
                    <a:pt x="3096871" y="215900"/>
                  </a:cubicBezTo>
                  <a:cubicBezTo>
                    <a:pt x="3083342" y="213360"/>
                    <a:pt x="3056284" y="209550"/>
                    <a:pt x="3054029" y="199390"/>
                  </a:cubicBezTo>
                  <a:cubicBezTo>
                    <a:pt x="3067558" y="196850"/>
                    <a:pt x="3092362" y="193040"/>
                    <a:pt x="3096871" y="199390"/>
                  </a:cubicBezTo>
                  <a:lnTo>
                    <a:pt x="3085597" y="203200"/>
                  </a:lnTo>
                  <a:cubicBezTo>
                    <a:pt x="3096871" y="199390"/>
                    <a:pt x="3132949" y="204470"/>
                    <a:pt x="3114910" y="189230"/>
                  </a:cubicBezTo>
                  <a:lnTo>
                    <a:pt x="3141968" y="209550"/>
                  </a:lnTo>
                  <a:cubicBezTo>
                    <a:pt x="3150988" y="198120"/>
                    <a:pt x="3178046" y="198120"/>
                    <a:pt x="3200594" y="195580"/>
                  </a:cubicBezTo>
                  <a:cubicBezTo>
                    <a:pt x="3200594" y="210820"/>
                    <a:pt x="3184810" y="228600"/>
                    <a:pt x="3225397" y="232410"/>
                  </a:cubicBezTo>
                  <a:lnTo>
                    <a:pt x="3261475" y="215900"/>
                  </a:lnTo>
                  <a:cubicBezTo>
                    <a:pt x="3279514" y="214630"/>
                    <a:pt x="3284023" y="218440"/>
                    <a:pt x="3281769" y="227330"/>
                  </a:cubicBezTo>
                  <a:cubicBezTo>
                    <a:pt x="3344904" y="236220"/>
                    <a:pt x="3347159" y="184150"/>
                    <a:pt x="3396765" y="198120"/>
                  </a:cubicBezTo>
                  <a:cubicBezTo>
                    <a:pt x="3376472" y="217170"/>
                    <a:pt x="3392256" y="218440"/>
                    <a:pt x="3414804" y="223520"/>
                  </a:cubicBezTo>
                  <a:cubicBezTo>
                    <a:pt x="3414804" y="220980"/>
                    <a:pt x="3417059" y="214630"/>
                    <a:pt x="3426078" y="213360"/>
                  </a:cubicBezTo>
                  <a:cubicBezTo>
                    <a:pt x="3419314" y="204470"/>
                    <a:pt x="3412549" y="226060"/>
                    <a:pt x="3394510" y="213360"/>
                  </a:cubicBezTo>
                  <a:cubicBezTo>
                    <a:pt x="3390001" y="201930"/>
                    <a:pt x="3414804" y="205740"/>
                    <a:pt x="3426078" y="201930"/>
                  </a:cubicBezTo>
                  <a:cubicBezTo>
                    <a:pt x="3471175" y="242570"/>
                    <a:pt x="3574898" y="212090"/>
                    <a:pt x="3647053" y="231140"/>
                  </a:cubicBezTo>
                  <a:cubicBezTo>
                    <a:pt x="3642543" y="208280"/>
                    <a:pt x="3678621" y="224790"/>
                    <a:pt x="3694405" y="215900"/>
                  </a:cubicBezTo>
                  <a:cubicBezTo>
                    <a:pt x="3689895" y="240030"/>
                    <a:pt x="3734992" y="212090"/>
                    <a:pt x="3755285" y="226060"/>
                  </a:cubicBezTo>
                  <a:lnTo>
                    <a:pt x="3746266" y="207010"/>
                  </a:lnTo>
                  <a:cubicBezTo>
                    <a:pt x="3791363" y="220980"/>
                    <a:pt x="3818421" y="171450"/>
                    <a:pt x="3845479" y="199390"/>
                  </a:cubicBezTo>
                  <a:cubicBezTo>
                    <a:pt x="3870282" y="207010"/>
                    <a:pt x="3836459" y="215900"/>
                    <a:pt x="3827440" y="219710"/>
                  </a:cubicBezTo>
                  <a:cubicBezTo>
                    <a:pt x="3861263" y="245110"/>
                    <a:pt x="3919889" y="199390"/>
                    <a:pt x="3946947" y="227330"/>
                  </a:cubicBezTo>
                  <a:cubicBezTo>
                    <a:pt x="3949202" y="218440"/>
                    <a:pt x="3940182" y="203200"/>
                    <a:pt x="3969495" y="194310"/>
                  </a:cubicBezTo>
                  <a:cubicBezTo>
                    <a:pt x="3994299" y="204470"/>
                    <a:pt x="4041650" y="217170"/>
                    <a:pt x="4037141" y="220980"/>
                  </a:cubicBezTo>
                  <a:cubicBezTo>
                    <a:pt x="4057434" y="215900"/>
                    <a:pt x="4061944" y="209550"/>
                    <a:pt x="4084492" y="217170"/>
                  </a:cubicBezTo>
                  <a:cubicBezTo>
                    <a:pt x="4082237" y="223520"/>
                    <a:pt x="4073218" y="223520"/>
                    <a:pt x="4066454" y="227330"/>
                  </a:cubicBezTo>
                  <a:cubicBezTo>
                    <a:pt x="4100276" y="233680"/>
                    <a:pt x="4129589" y="223520"/>
                    <a:pt x="4158902" y="214630"/>
                  </a:cubicBezTo>
                  <a:cubicBezTo>
                    <a:pt x="4176941" y="232410"/>
                    <a:pt x="4237821" y="223520"/>
                    <a:pt x="4278409" y="233680"/>
                  </a:cubicBezTo>
                  <a:cubicBezTo>
                    <a:pt x="4300957" y="212090"/>
                    <a:pt x="4341544" y="242570"/>
                    <a:pt x="4346054" y="214630"/>
                  </a:cubicBezTo>
                  <a:cubicBezTo>
                    <a:pt x="4346054" y="217170"/>
                    <a:pt x="4350564" y="220980"/>
                    <a:pt x="4352819" y="223520"/>
                  </a:cubicBezTo>
                  <a:cubicBezTo>
                    <a:pt x="4368602" y="215900"/>
                    <a:pt x="4379877" y="196850"/>
                    <a:pt x="4397915" y="195580"/>
                  </a:cubicBezTo>
                  <a:lnTo>
                    <a:pt x="4391151" y="214630"/>
                  </a:lnTo>
                  <a:cubicBezTo>
                    <a:pt x="4386641" y="236220"/>
                    <a:pt x="4436248" y="222250"/>
                    <a:pt x="4447522" y="228600"/>
                  </a:cubicBezTo>
                  <a:cubicBezTo>
                    <a:pt x="4436248" y="215900"/>
                    <a:pt x="4470070" y="229870"/>
                    <a:pt x="4472325" y="217170"/>
                  </a:cubicBezTo>
                  <a:lnTo>
                    <a:pt x="4494874" y="210820"/>
                  </a:lnTo>
                  <a:cubicBezTo>
                    <a:pt x="4530951" y="205740"/>
                    <a:pt x="4499383" y="201930"/>
                    <a:pt x="4542225" y="199390"/>
                  </a:cubicBezTo>
                  <a:cubicBezTo>
                    <a:pt x="4567028" y="198120"/>
                    <a:pt x="4551245" y="220980"/>
                    <a:pt x="4542225" y="218440"/>
                  </a:cubicBezTo>
                  <a:cubicBezTo>
                    <a:pt x="4562519" y="228600"/>
                    <a:pt x="4585067" y="222250"/>
                    <a:pt x="4605361" y="218440"/>
                  </a:cubicBezTo>
                  <a:cubicBezTo>
                    <a:pt x="4596341" y="218440"/>
                    <a:pt x="4594086" y="217170"/>
                    <a:pt x="4603106" y="213360"/>
                  </a:cubicBezTo>
                  <a:cubicBezTo>
                    <a:pt x="4603106" y="215900"/>
                    <a:pt x="4605361" y="217170"/>
                    <a:pt x="4607616" y="218440"/>
                  </a:cubicBezTo>
                  <a:cubicBezTo>
                    <a:pt x="4616635" y="217170"/>
                    <a:pt x="4623399" y="215900"/>
                    <a:pt x="4632419" y="215900"/>
                  </a:cubicBezTo>
                  <a:lnTo>
                    <a:pt x="4632419" y="217170"/>
                  </a:lnTo>
                  <a:cubicBezTo>
                    <a:pt x="4643693" y="215900"/>
                    <a:pt x="4654967" y="214630"/>
                    <a:pt x="4663987" y="213360"/>
                  </a:cubicBezTo>
                  <a:cubicBezTo>
                    <a:pt x="4670751" y="212090"/>
                    <a:pt x="4675261" y="210820"/>
                    <a:pt x="4679770" y="210820"/>
                  </a:cubicBezTo>
                  <a:cubicBezTo>
                    <a:pt x="4693300" y="209550"/>
                    <a:pt x="4697809" y="209550"/>
                    <a:pt x="4684280" y="213360"/>
                  </a:cubicBezTo>
                  <a:cubicBezTo>
                    <a:pt x="4682025" y="212090"/>
                    <a:pt x="4682025" y="210820"/>
                    <a:pt x="4679770" y="210820"/>
                  </a:cubicBezTo>
                  <a:cubicBezTo>
                    <a:pt x="4675261" y="210820"/>
                    <a:pt x="4670751" y="212090"/>
                    <a:pt x="4663987" y="213360"/>
                  </a:cubicBezTo>
                  <a:cubicBezTo>
                    <a:pt x="4654967" y="215900"/>
                    <a:pt x="4645948" y="220980"/>
                    <a:pt x="4639183" y="222250"/>
                  </a:cubicBezTo>
                  <a:cubicBezTo>
                    <a:pt x="4645948" y="222250"/>
                    <a:pt x="4652712" y="223520"/>
                    <a:pt x="4657222" y="226060"/>
                  </a:cubicBezTo>
                  <a:lnTo>
                    <a:pt x="4650457" y="240030"/>
                  </a:lnTo>
                  <a:cubicBezTo>
                    <a:pt x="4666241" y="241300"/>
                    <a:pt x="4706829" y="224790"/>
                    <a:pt x="4706829" y="218440"/>
                  </a:cubicBezTo>
                  <a:cubicBezTo>
                    <a:pt x="4765455" y="231140"/>
                    <a:pt x="4864668" y="220980"/>
                    <a:pt x="4905255" y="212090"/>
                  </a:cubicBezTo>
                  <a:cubicBezTo>
                    <a:pt x="4907510" y="210820"/>
                    <a:pt x="4912019" y="209550"/>
                    <a:pt x="4916529" y="209550"/>
                  </a:cubicBezTo>
                  <a:cubicBezTo>
                    <a:pt x="4914274" y="210820"/>
                    <a:pt x="4909764" y="210820"/>
                    <a:pt x="4905255" y="212090"/>
                  </a:cubicBezTo>
                  <a:cubicBezTo>
                    <a:pt x="4898490" y="215900"/>
                    <a:pt x="4896235" y="219710"/>
                    <a:pt x="4905255" y="214630"/>
                  </a:cubicBezTo>
                  <a:cubicBezTo>
                    <a:pt x="4925548" y="212090"/>
                    <a:pt x="4948097" y="199390"/>
                    <a:pt x="4950352" y="208280"/>
                  </a:cubicBezTo>
                  <a:cubicBezTo>
                    <a:pt x="4970645" y="201930"/>
                    <a:pt x="4968390" y="218440"/>
                    <a:pt x="4999958" y="219710"/>
                  </a:cubicBezTo>
                  <a:cubicBezTo>
                    <a:pt x="4999958" y="222250"/>
                    <a:pt x="5002213" y="212090"/>
                    <a:pt x="4999958" y="208280"/>
                  </a:cubicBezTo>
                  <a:cubicBezTo>
                    <a:pt x="4997703" y="208280"/>
                    <a:pt x="4997703" y="207010"/>
                    <a:pt x="4995448" y="207010"/>
                  </a:cubicBezTo>
                  <a:cubicBezTo>
                    <a:pt x="4997703" y="207010"/>
                    <a:pt x="4999958" y="207010"/>
                    <a:pt x="4999958" y="208280"/>
                  </a:cubicBezTo>
                  <a:cubicBezTo>
                    <a:pt x="5051819" y="227330"/>
                    <a:pt x="5114955" y="194310"/>
                    <a:pt x="5175836" y="207010"/>
                  </a:cubicBezTo>
                  <a:lnTo>
                    <a:pt x="5178091" y="207010"/>
                  </a:lnTo>
                  <a:lnTo>
                    <a:pt x="5175836" y="207010"/>
                  </a:lnTo>
                  <a:cubicBezTo>
                    <a:pt x="5171326" y="208280"/>
                    <a:pt x="5164562" y="215900"/>
                    <a:pt x="5157797" y="220980"/>
                  </a:cubicBezTo>
                  <a:cubicBezTo>
                    <a:pt x="5205149" y="213360"/>
                    <a:pt x="5250246" y="208280"/>
                    <a:pt x="5293088" y="190500"/>
                  </a:cubicBezTo>
                  <a:cubicBezTo>
                    <a:pt x="5288578" y="196850"/>
                    <a:pt x="5290833" y="203200"/>
                    <a:pt x="5279559" y="207010"/>
                  </a:cubicBezTo>
                  <a:cubicBezTo>
                    <a:pt x="5313381" y="207010"/>
                    <a:pt x="5351713" y="203200"/>
                    <a:pt x="5367497" y="189230"/>
                  </a:cubicBezTo>
                  <a:cubicBezTo>
                    <a:pt x="5344949" y="182880"/>
                    <a:pt x="5365243" y="196850"/>
                    <a:pt x="5351713" y="196850"/>
                  </a:cubicBezTo>
                  <a:cubicBezTo>
                    <a:pt x="5326910" y="184150"/>
                    <a:pt x="5369752" y="170180"/>
                    <a:pt x="5392301" y="173990"/>
                  </a:cubicBezTo>
                  <a:lnTo>
                    <a:pt x="5392301" y="176530"/>
                  </a:lnTo>
                  <a:cubicBezTo>
                    <a:pt x="5426123" y="176530"/>
                    <a:pt x="5426123" y="167640"/>
                    <a:pt x="5459946" y="167640"/>
                  </a:cubicBezTo>
                  <a:cubicBezTo>
                    <a:pt x="5480240" y="175260"/>
                    <a:pt x="5441907" y="171450"/>
                    <a:pt x="5450927" y="180340"/>
                  </a:cubicBezTo>
                  <a:cubicBezTo>
                    <a:pt x="5457691" y="203200"/>
                    <a:pt x="5525337" y="195580"/>
                    <a:pt x="5532101" y="198120"/>
                  </a:cubicBezTo>
                  <a:cubicBezTo>
                    <a:pt x="5541120" y="193040"/>
                    <a:pt x="5552395" y="189230"/>
                    <a:pt x="5550140" y="182880"/>
                  </a:cubicBezTo>
                  <a:cubicBezTo>
                    <a:pt x="5574943" y="176530"/>
                    <a:pt x="5561414" y="196850"/>
                    <a:pt x="5579453" y="195580"/>
                  </a:cubicBezTo>
                  <a:lnTo>
                    <a:pt x="5649353" y="152400"/>
                  </a:lnTo>
                  <a:cubicBezTo>
                    <a:pt x="5649353" y="151130"/>
                    <a:pt x="5651608" y="149860"/>
                    <a:pt x="5653862" y="149860"/>
                  </a:cubicBezTo>
                  <a:lnTo>
                    <a:pt x="5649353" y="152400"/>
                  </a:lnTo>
                  <a:cubicBezTo>
                    <a:pt x="5647098" y="158750"/>
                    <a:pt x="5671901" y="171450"/>
                    <a:pt x="5651608" y="180340"/>
                  </a:cubicBezTo>
                  <a:cubicBezTo>
                    <a:pt x="5705724" y="177800"/>
                    <a:pt x="5735037" y="149860"/>
                    <a:pt x="5768859" y="135890"/>
                  </a:cubicBezTo>
                  <a:cubicBezTo>
                    <a:pt x="5784643" y="139700"/>
                    <a:pt x="5836505" y="130810"/>
                    <a:pt x="5854543" y="129540"/>
                  </a:cubicBezTo>
                  <a:cubicBezTo>
                    <a:pt x="5863563" y="142240"/>
                    <a:pt x="5838759" y="128270"/>
                    <a:pt x="5834250" y="138430"/>
                  </a:cubicBezTo>
                  <a:lnTo>
                    <a:pt x="5861308" y="152400"/>
                  </a:lnTo>
                  <a:cubicBezTo>
                    <a:pt x="5825230" y="154940"/>
                    <a:pt x="5865818" y="173990"/>
                    <a:pt x="5845524" y="182880"/>
                  </a:cubicBezTo>
                  <a:cubicBezTo>
                    <a:pt x="5874837" y="175260"/>
                    <a:pt x="5942482" y="184150"/>
                    <a:pt x="5985324" y="187960"/>
                  </a:cubicBezTo>
                  <a:cubicBezTo>
                    <a:pt x="5956011" y="161290"/>
                    <a:pt x="6043950" y="175260"/>
                    <a:pt x="6041695" y="151130"/>
                  </a:cubicBezTo>
                  <a:cubicBezTo>
                    <a:pt x="6091302" y="147320"/>
                    <a:pt x="6066499" y="170180"/>
                    <a:pt x="6086792" y="175260"/>
                  </a:cubicBezTo>
                  <a:cubicBezTo>
                    <a:pt x="6138653" y="166370"/>
                    <a:pt x="6188260" y="172720"/>
                    <a:pt x="6235612" y="170180"/>
                  </a:cubicBezTo>
                  <a:cubicBezTo>
                    <a:pt x="6235612" y="170180"/>
                    <a:pt x="6235612" y="172720"/>
                    <a:pt x="6233357" y="175260"/>
                  </a:cubicBezTo>
                  <a:cubicBezTo>
                    <a:pt x="6276199" y="167640"/>
                    <a:pt x="6348354" y="175260"/>
                    <a:pt x="6391196" y="153670"/>
                  </a:cubicBezTo>
                  <a:cubicBezTo>
                    <a:pt x="6388941" y="158750"/>
                    <a:pt x="6393451" y="162560"/>
                    <a:pt x="6382177" y="166370"/>
                  </a:cubicBezTo>
                  <a:cubicBezTo>
                    <a:pt x="6429528" y="175260"/>
                    <a:pt x="6391196" y="135890"/>
                    <a:pt x="6445312" y="149860"/>
                  </a:cubicBezTo>
                  <a:lnTo>
                    <a:pt x="6431783" y="161290"/>
                  </a:lnTo>
                  <a:cubicBezTo>
                    <a:pt x="6465606" y="149860"/>
                    <a:pt x="6497173" y="171450"/>
                    <a:pt x="6535506" y="153670"/>
                  </a:cubicBezTo>
                  <a:cubicBezTo>
                    <a:pt x="6537760" y="160020"/>
                    <a:pt x="6528741" y="162560"/>
                    <a:pt x="6521977" y="165100"/>
                  </a:cubicBezTo>
                  <a:cubicBezTo>
                    <a:pt x="6558054" y="160020"/>
                    <a:pt x="6596386" y="162560"/>
                    <a:pt x="6625699" y="146050"/>
                  </a:cubicBezTo>
                  <a:cubicBezTo>
                    <a:pt x="6630209" y="153670"/>
                    <a:pt x="6625699" y="160020"/>
                    <a:pt x="6612171" y="165100"/>
                  </a:cubicBezTo>
                  <a:cubicBezTo>
                    <a:pt x="6645993" y="173990"/>
                    <a:pt x="6650502" y="143510"/>
                    <a:pt x="6682070" y="152400"/>
                  </a:cubicBezTo>
                  <a:cubicBezTo>
                    <a:pt x="6691090" y="153670"/>
                    <a:pt x="6709128" y="163830"/>
                    <a:pt x="6702364" y="163830"/>
                  </a:cubicBezTo>
                  <a:cubicBezTo>
                    <a:pt x="6718148" y="153670"/>
                    <a:pt x="6765499" y="153670"/>
                    <a:pt x="6783538" y="149860"/>
                  </a:cubicBezTo>
                  <a:cubicBezTo>
                    <a:pt x="6788048" y="157480"/>
                    <a:pt x="6801577" y="160020"/>
                    <a:pt x="6819616" y="167640"/>
                  </a:cubicBezTo>
                  <a:cubicBezTo>
                    <a:pt x="6972945" y="167640"/>
                    <a:pt x="7130784" y="170180"/>
                    <a:pt x="7284113" y="157480"/>
                  </a:cubicBezTo>
                  <a:cubicBezTo>
                    <a:pt x="7296528" y="156210"/>
                    <a:pt x="7309228" y="153670"/>
                    <a:pt x="7320658" y="151130"/>
                  </a:cubicBezTo>
                  <a:cubicBezTo>
                    <a:pt x="7337168" y="175260"/>
                    <a:pt x="7297798" y="166370"/>
                    <a:pt x="7307958" y="181610"/>
                  </a:cubicBezTo>
                  <a:cubicBezTo>
                    <a:pt x="7306688" y="161290"/>
                    <a:pt x="7324468" y="175260"/>
                    <a:pt x="7353678" y="168910"/>
                  </a:cubicBezTo>
                  <a:lnTo>
                    <a:pt x="7354948" y="171450"/>
                  </a:lnTo>
                  <a:cubicBezTo>
                    <a:pt x="7367648" y="167640"/>
                    <a:pt x="7375268" y="180340"/>
                    <a:pt x="7387968" y="173990"/>
                  </a:cubicBezTo>
                  <a:lnTo>
                    <a:pt x="7387968" y="168910"/>
                  </a:lnTo>
                  <a:cubicBezTo>
                    <a:pt x="7401938" y="156210"/>
                    <a:pt x="7419718" y="195580"/>
                    <a:pt x="7427338" y="168910"/>
                  </a:cubicBezTo>
                  <a:lnTo>
                    <a:pt x="7438768" y="182880"/>
                  </a:lnTo>
                  <a:cubicBezTo>
                    <a:pt x="7452738" y="160020"/>
                    <a:pt x="7461628" y="190500"/>
                    <a:pt x="7479408" y="170180"/>
                  </a:cubicBezTo>
                  <a:lnTo>
                    <a:pt x="7476868" y="173990"/>
                  </a:lnTo>
                  <a:cubicBezTo>
                    <a:pt x="7500998" y="184150"/>
                    <a:pt x="7526398" y="148590"/>
                    <a:pt x="7535288" y="167640"/>
                  </a:cubicBezTo>
                  <a:cubicBezTo>
                    <a:pt x="7555608" y="163830"/>
                    <a:pt x="7578468" y="160020"/>
                    <a:pt x="7582278" y="140970"/>
                  </a:cubicBezTo>
                  <a:cubicBezTo>
                    <a:pt x="7587358" y="147320"/>
                    <a:pt x="7583548" y="158750"/>
                    <a:pt x="7581008" y="165100"/>
                  </a:cubicBezTo>
                  <a:cubicBezTo>
                    <a:pt x="7657208" y="156210"/>
                    <a:pt x="7741028" y="160020"/>
                    <a:pt x="7808338" y="135890"/>
                  </a:cubicBezTo>
                  <a:cubicBezTo>
                    <a:pt x="7812148" y="139700"/>
                    <a:pt x="7807068" y="142240"/>
                    <a:pt x="7805798" y="147320"/>
                  </a:cubicBezTo>
                  <a:cubicBezTo>
                    <a:pt x="7847708" y="125730"/>
                    <a:pt x="7892158" y="170180"/>
                    <a:pt x="7922638" y="129540"/>
                  </a:cubicBezTo>
                  <a:lnTo>
                    <a:pt x="7934068" y="113030"/>
                  </a:lnTo>
                  <a:cubicBezTo>
                    <a:pt x="7944228" y="119380"/>
                    <a:pt x="7942958" y="132080"/>
                    <a:pt x="7950578" y="137160"/>
                  </a:cubicBezTo>
                  <a:cubicBezTo>
                    <a:pt x="7958198" y="125730"/>
                    <a:pt x="7988678" y="134620"/>
                    <a:pt x="7993758" y="119380"/>
                  </a:cubicBezTo>
                  <a:cubicBezTo>
                    <a:pt x="7998838" y="125730"/>
                    <a:pt x="7992488" y="128270"/>
                    <a:pt x="7992488" y="133350"/>
                  </a:cubicBezTo>
                  <a:cubicBezTo>
                    <a:pt x="8011538" y="137160"/>
                    <a:pt x="8034398" y="111760"/>
                    <a:pt x="8052178" y="116840"/>
                  </a:cubicBezTo>
                  <a:lnTo>
                    <a:pt x="8045828" y="124460"/>
                  </a:lnTo>
                  <a:cubicBezTo>
                    <a:pt x="8142348" y="153670"/>
                    <a:pt x="8265538" y="176530"/>
                    <a:pt x="8345548" y="138430"/>
                  </a:cubicBezTo>
                  <a:cubicBezTo>
                    <a:pt x="8367138" y="132080"/>
                    <a:pt x="8355708" y="160020"/>
                    <a:pt x="8364598" y="158750"/>
                  </a:cubicBezTo>
                  <a:cubicBezTo>
                    <a:pt x="8445878" y="128270"/>
                    <a:pt x="8543668" y="176530"/>
                    <a:pt x="8618598" y="128270"/>
                  </a:cubicBezTo>
                  <a:cubicBezTo>
                    <a:pt x="8677018" y="115570"/>
                    <a:pt x="8694798" y="62230"/>
                    <a:pt x="8694798" y="62230"/>
                  </a:cubicBezTo>
                  <a:cubicBezTo>
                    <a:pt x="8556368" y="83820"/>
                    <a:pt x="8431908" y="60960"/>
                    <a:pt x="8292208" y="3302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5">
            <a:extLst>
              <a:ext uri="{FF2B5EF4-FFF2-40B4-BE49-F238E27FC236}">
                <a16:creationId xmlns:a16="http://schemas.microsoft.com/office/drawing/2014/main" id="{9E41117A-3919-4382-811A-43AAF07DFF85}"/>
              </a:ext>
            </a:extLst>
          </p:cNvPr>
          <p:cNvSpPr txBox="1"/>
          <p:nvPr userDrawn="1"/>
        </p:nvSpPr>
        <p:spPr>
          <a:xfrm>
            <a:off x="6584706" y="6590685"/>
            <a:ext cx="5118589" cy="643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5"/>
              </a:lnSpc>
            </a:pPr>
            <a:r>
              <a:rPr lang="en-US" sz="4800" spc="617" dirty="0">
                <a:solidFill>
                  <a:srgbClr val="FFFFFF"/>
                </a:solidFill>
              </a:rPr>
              <a:t>Bible Passage</a:t>
            </a:r>
          </a:p>
        </p:txBody>
      </p:sp>
    </p:spTree>
    <p:extLst>
      <p:ext uri="{BB962C8B-B14F-4D97-AF65-F5344CB8AC3E}">
        <p14:creationId xmlns:p14="http://schemas.microsoft.com/office/powerpoint/2010/main" val="1540468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ipture R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997CAF3-CF77-4BB5-835F-042796C200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TextBox 2">
            <a:extLst>
              <a:ext uri="{FF2B5EF4-FFF2-40B4-BE49-F238E27FC236}">
                <a16:creationId xmlns:a16="http://schemas.microsoft.com/office/drawing/2014/main" id="{214EBC35-3440-4223-B20E-CF4F496EAD25}"/>
              </a:ext>
            </a:extLst>
          </p:cNvPr>
          <p:cNvSpPr txBox="1"/>
          <p:nvPr userDrawn="1"/>
        </p:nvSpPr>
        <p:spPr>
          <a:xfrm>
            <a:off x="12140711" y="8746992"/>
            <a:ext cx="5118589" cy="663708"/>
          </a:xfrm>
          <a:prstGeom prst="rect">
            <a:avLst/>
          </a:prstGeom>
          <a:effectLst>
            <a:glow rad="152400">
              <a:schemeClr val="tx1">
                <a:alpha val="60000"/>
              </a:schemeClr>
            </a:glow>
          </a:effectLst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55"/>
              </a:lnSpc>
            </a:pPr>
            <a:r>
              <a:rPr lang="en-US" sz="5400" spc="617" dirty="0">
                <a:solidFill>
                  <a:srgbClr val="FFFFFF"/>
                </a:solidFill>
                <a:effectLst>
                  <a:glow rad="152400">
                    <a:schemeClr val="tx1">
                      <a:alpha val="60000"/>
                    </a:schemeClr>
                  </a:glow>
                </a:effectLst>
                <a:latin typeface="+mj-lt"/>
              </a:rPr>
              <a:t>Bible Passage</a:t>
            </a:r>
          </a:p>
        </p:txBody>
      </p:sp>
      <p:sp>
        <p:nvSpPr>
          <p:cNvPr id="8" name="TextBox 3">
            <a:extLst>
              <a:ext uri="{FF2B5EF4-FFF2-40B4-BE49-F238E27FC236}">
                <a16:creationId xmlns:a16="http://schemas.microsoft.com/office/drawing/2014/main" id="{F228CDFE-9D74-4358-B4A5-FC01ABF9949E}"/>
              </a:ext>
            </a:extLst>
          </p:cNvPr>
          <p:cNvSpPr txBox="1"/>
          <p:nvPr userDrawn="1"/>
        </p:nvSpPr>
        <p:spPr>
          <a:xfrm>
            <a:off x="1028700" y="1507993"/>
            <a:ext cx="16230600" cy="4805722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marL="0" algn="l" defTabSz="685800" rtl="0" eaLnBrk="1" latinLnBrk="0" hangingPunct="1">
              <a:lnSpc>
                <a:spcPts val="4955"/>
              </a:lnSpc>
            </a:pPr>
            <a:r>
              <a:rPr lang="en-US" sz="5400" b="1" dirty="0">
                <a:solidFill>
                  <a:schemeClr val="bg1"/>
                </a:solidFill>
                <a:effectLst>
                  <a:glow rad="152400">
                    <a:schemeClr val="tx1">
                      <a:alpha val="60000"/>
                    </a:schemeClr>
                  </a:glow>
                </a:effectLst>
                <a:latin typeface="Calibri Light" panose="020F0302020204030204" pitchFamily="34" charset="0"/>
                <a:ea typeface="LGC Round" charset="0"/>
              </a:rPr>
              <a:t>Copy &amp; Paste Scripture Provided by Church Office Here</a:t>
            </a:r>
            <a:endParaRPr lang="en-US" sz="5400" kern="1200" spc="617" dirty="0">
              <a:solidFill>
                <a:srgbClr val="FFFFFF"/>
              </a:solidFill>
              <a:effectLst>
                <a:glow rad="152400">
                  <a:schemeClr val="tx1">
                    <a:alpha val="60000"/>
                  </a:schemeClr>
                </a:glo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270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un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EEA633-B97F-4AB3-9D38-982E42452C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TextBox 2">
            <a:extLst>
              <a:ext uri="{FF2B5EF4-FFF2-40B4-BE49-F238E27FC236}">
                <a16:creationId xmlns:a16="http://schemas.microsoft.com/office/drawing/2014/main" id="{15E931E4-DF4A-4B7A-8D77-7969F60E88B5}"/>
              </a:ext>
            </a:extLst>
          </p:cNvPr>
          <p:cNvSpPr txBox="1"/>
          <p:nvPr userDrawn="1"/>
        </p:nvSpPr>
        <p:spPr>
          <a:xfrm>
            <a:off x="4595476" y="4582879"/>
            <a:ext cx="8782339" cy="1226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16"/>
              </a:lnSpc>
            </a:pPr>
            <a:r>
              <a:rPr lang="en-US" sz="8799" spc="1258" dirty="0">
                <a:solidFill>
                  <a:srgbClr val="FFFFFF"/>
                </a:solidFill>
                <a:latin typeface="Hammersmith One"/>
              </a:rPr>
              <a:t>COMMUNION</a:t>
            </a:r>
          </a:p>
        </p:txBody>
      </p:sp>
    </p:spTree>
    <p:extLst>
      <p:ext uri="{BB962C8B-B14F-4D97-AF65-F5344CB8AC3E}">
        <p14:creationId xmlns:p14="http://schemas.microsoft.com/office/powerpoint/2010/main" val="302906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m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FE39E1D-DA96-48C9-8FC4-4A32C0D05C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87999" cy="10287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1EBB92D-22D7-461A-96D8-D8978B647D9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52000"/>
          </a:blip>
          <a:srcRect/>
          <a:stretch>
            <a:fillRect/>
          </a:stretch>
        </p:blipFill>
        <p:spPr>
          <a:xfrm>
            <a:off x="2408464" y="1028700"/>
            <a:ext cx="13471071" cy="82296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C08C5BAE-1719-44B2-8AA2-4F88705D00B2}"/>
              </a:ext>
            </a:extLst>
          </p:cNvPr>
          <p:cNvGrpSpPr/>
          <p:nvPr userDrawn="1"/>
        </p:nvGrpSpPr>
        <p:grpSpPr>
          <a:xfrm>
            <a:off x="3363315" y="4970103"/>
            <a:ext cx="11561370" cy="2002197"/>
            <a:chOff x="0" y="2011429"/>
            <a:chExt cx="15415160" cy="2669597"/>
          </a:xfrm>
        </p:grpSpPr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295336F8-EAA6-4791-99DF-0C321576F279}"/>
                </a:ext>
              </a:extLst>
            </p:cNvPr>
            <p:cNvSpPr txBox="1"/>
            <p:nvPr/>
          </p:nvSpPr>
          <p:spPr>
            <a:xfrm>
              <a:off x="0" y="4051623"/>
              <a:ext cx="15415160" cy="6294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34"/>
                </a:lnSpc>
              </a:pPr>
              <a:r>
                <a:rPr lang="en-US" sz="4000" spc="706" dirty="0">
                  <a:solidFill>
                    <a:srgbClr val="FFFFFF"/>
                  </a:solidFill>
                  <a:effectLst>
                    <a:glow rad="215900">
                      <a:schemeClr val="tx1">
                        <a:alpha val="60000"/>
                      </a:schemeClr>
                    </a:glow>
                  </a:effectLst>
                  <a:latin typeface="+mj-lt"/>
                </a:rPr>
                <a:t>Pastor Name</a:t>
              </a:r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5DF71BF9-679B-4FE3-99A3-2C7797FF1E0D}"/>
                </a:ext>
              </a:extLst>
            </p:cNvPr>
            <p:cNvSpPr txBox="1"/>
            <p:nvPr/>
          </p:nvSpPr>
          <p:spPr>
            <a:xfrm>
              <a:off x="0" y="2011429"/>
              <a:ext cx="15415160" cy="942397"/>
            </a:xfrm>
            <a:prstGeom prst="rect">
              <a:avLst/>
            </a:prstGeom>
            <a:effectLst>
              <a:glow rad="127000">
                <a:schemeClr val="tx1"/>
              </a:glow>
            </a:effectLst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821"/>
                </a:lnSpc>
              </a:pPr>
              <a:r>
                <a:rPr lang="en-US" sz="4000" spc="1247" dirty="0">
                  <a:solidFill>
                    <a:srgbClr val="FFFFFF"/>
                  </a:solidFill>
                  <a:effectLst>
                    <a:glow rad="215900">
                      <a:schemeClr val="tx1">
                        <a:alpha val="60000"/>
                      </a:schemeClr>
                    </a:glow>
                  </a:effectLst>
                  <a:latin typeface="+mj-lt"/>
                </a:rPr>
                <a:t>Sermon Title</a:t>
              </a:r>
            </a:p>
          </p:txBody>
        </p:sp>
      </p:grpSp>
      <p:sp>
        <p:nvSpPr>
          <p:cNvPr id="7" name="TextBox 2">
            <a:extLst>
              <a:ext uri="{FF2B5EF4-FFF2-40B4-BE49-F238E27FC236}">
                <a16:creationId xmlns:a16="http://schemas.microsoft.com/office/drawing/2014/main" id="{7CF6E251-9F7F-4AE4-8F6A-06BA7A248516}"/>
              </a:ext>
            </a:extLst>
          </p:cNvPr>
          <p:cNvSpPr txBox="1"/>
          <p:nvPr userDrawn="1"/>
        </p:nvSpPr>
        <p:spPr>
          <a:xfrm>
            <a:off x="3745537" y="3848100"/>
            <a:ext cx="10796924" cy="12425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416"/>
              </a:lnSpc>
            </a:pPr>
            <a:r>
              <a:rPr lang="en-US" sz="8799" spc="1258" dirty="0">
                <a:solidFill>
                  <a:srgbClr val="FFFFFF"/>
                </a:solidFill>
                <a:effectLst>
                  <a:glow rad="215900">
                    <a:schemeClr val="tx1">
                      <a:alpha val="60000"/>
                    </a:schemeClr>
                  </a:glow>
                </a:effectLst>
                <a:latin typeface="Hammersmith One"/>
              </a:rPr>
              <a:t>Bible Passage</a:t>
            </a:r>
          </a:p>
        </p:txBody>
      </p:sp>
    </p:spTree>
    <p:extLst>
      <p:ext uri="{BB962C8B-B14F-4D97-AF65-F5344CB8AC3E}">
        <p14:creationId xmlns:p14="http://schemas.microsoft.com/office/powerpoint/2010/main" val="422057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 Ver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CA" dirty="0"/>
              <a:t>Song title, Artist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pPr lvl="0"/>
            <a:r>
              <a:rPr lang="en-US" dirty="0"/>
              <a:t>Song Lyrics (if inserting lyrics via copy &amp; paste, please follow the following steps:</a:t>
            </a:r>
            <a:br>
              <a:rPr lang="en-US" dirty="0"/>
            </a:br>
            <a:r>
              <a:rPr lang="en-US" dirty="0"/>
              <a:t>1. Go to the edit tab </a:t>
            </a:r>
            <a:br>
              <a:rPr lang="en-US" dirty="0"/>
            </a:br>
            <a:r>
              <a:rPr lang="en-US" dirty="0"/>
              <a:t>2. Click paste special</a:t>
            </a:r>
            <a:br>
              <a:rPr lang="en-US" dirty="0"/>
            </a:br>
            <a:r>
              <a:rPr lang="en-US" dirty="0"/>
              <a:t>3. Choose unformatted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E6A78D69-B85A-8648-AB26-57D3D99E21D1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48400" y="9534527"/>
            <a:ext cx="5791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106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D79E2403-583A-C748-B70A-2E52178D7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75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mescreen">
    <p:bg>
      <p:bgPr>
        <a:solidFill>
          <a:srgbClr val="A3CB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utoShape 2">
            <a:extLst>
              <a:ext uri="{FF2B5EF4-FFF2-40B4-BE49-F238E27FC236}">
                <a16:creationId xmlns:a16="http://schemas.microsoft.com/office/drawing/2014/main" id="{8F6DE846-B27B-4530-92DF-E749394907D5}"/>
              </a:ext>
            </a:extLst>
          </p:cNvPr>
          <p:cNvSpPr/>
          <p:nvPr userDrawn="1"/>
        </p:nvSpPr>
        <p:spPr>
          <a:xfrm>
            <a:off x="-376184" y="-216784"/>
            <a:ext cx="3213369" cy="10720569"/>
          </a:xfrm>
          <a:prstGeom prst="rect">
            <a:avLst/>
          </a:prstGeom>
          <a:solidFill>
            <a:srgbClr val="FBFFFF"/>
          </a:solidFill>
        </p:spPr>
      </p:sp>
      <p:sp>
        <p:nvSpPr>
          <p:cNvPr id="11" name="AutoShape 3">
            <a:extLst>
              <a:ext uri="{FF2B5EF4-FFF2-40B4-BE49-F238E27FC236}">
                <a16:creationId xmlns:a16="http://schemas.microsoft.com/office/drawing/2014/main" id="{E41E2712-E782-4DE2-8704-339749379605}"/>
              </a:ext>
            </a:extLst>
          </p:cNvPr>
          <p:cNvSpPr/>
          <p:nvPr userDrawn="1"/>
        </p:nvSpPr>
        <p:spPr>
          <a:xfrm>
            <a:off x="1675881" y="-220144"/>
            <a:ext cx="1161305" cy="10507144"/>
          </a:xfrm>
          <a:prstGeom prst="rect">
            <a:avLst/>
          </a:prstGeom>
          <a:solidFill>
            <a:srgbClr val="BBD9D7">
              <a:alpha val="16862"/>
            </a:srgbClr>
          </a:solidFill>
        </p:spPr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18D04EA9-E4B8-488F-BBAF-BA512570277D}"/>
              </a:ext>
            </a:extLst>
          </p:cNvPr>
          <p:cNvSpPr txBox="1"/>
          <p:nvPr userDrawn="1"/>
        </p:nvSpPr>
        <p:spPr>
          <a:xfrm rot="-5400000">
            <a:off x="-3113208" y="4883524"/>
            <a:ext cx="8181101" cy="568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44"/>
              </a:lnSpc>
            </a:pPr>
            <a:r>
              <a:rPr lang="en-US" sz="3600" spc="395" dirty="0">
                <a:solidFill>
                  <a:srgbClr val="BBD9D7"/>
                </a:solidFill>
                <a:latin typeface="Montserrat Semi-Bold Bold"/>
              </a:rPr>
              <a:t>LORD'S GRACE CHURCH</a:t>
            </a:r>
          </a:p>
        </p:txBody>
      </p:sp>
      <p:pic>
        <p:nvPicPr>
          <p:cNvPr id="13" name="Picture 5">
            <a:extLst>
              <a:ext uri="{FF2B5EF4-FFF2-40B4-BE49-F238E27FC236}">
                <a16:creationId xmlns:a16="http://schemas.microsoft.com/office/drawing/2014/main" id="{832E2A2B-0309-4279-BD84-C3A7344DC1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4999"/>
          </a:blip>
          <a:srcRect l="237" r="237"/>
          <a:stretch>
            <a:fillRect/>
          </a:stretch>
        </p:blipFill>
        <p:spPr>
          <a:xfrm>
            <a:off x="2837185" y="0"/>
            <a:ext cx="15450815" cy="10343321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B143CE9E-8119-4DD5-B3E0-98E183286CC3}"/>
              </a:ext>
            </a:extLst>
          </p:cNvPr>
          <p:cNvSpPr txBox="1"/>
          <p:nvPr userDrawn="1"/>
        </p:nvSpPr>
        <p:spPr>
          <a:xfrm>
            <a:off x="7457611" y="7202003"/>
            <a:ext cx="10830389" cy="1235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9"/>
              </a:lnSpc>
            </a:pPr>
            <a:r>
              <a:rPr lang="en-US" sz="14418" dirty="0">
                <a:solidFill>
                  <a:srgbClr val="FFFFFF"/>
                </a:solidFill>
                <a:latin typeface="Montserrat"/>
              </a:rPr>
              <a:t>Welcome</a:t>
            </a: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790B447E-C1C7-401C-9AB8-99C88C0DE84F}"/>
              </a:ext>
            </a:extLst>
          </p:cNvPr>
          <p:cNvSpPr txBox="1"/>
          <p:nvPr userDrawn="1"/>
        </p:nvSpPr>
        <p:spPr>
          <a:xfrm>
            <a:off x="7727877" y="8582719"/>
            <a:ext cx="10830389" cy="486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2"/>
              </a:lnSpc>
            </a:pPr>
            <a:r>
              <a:rPr lang="en-US" sz="6000" dirty="0">
                <a:solidFill>
                  <a:srgbClr val="FFFFFF"/>
                </a:solidFill>
                <a:latin typeface="Avenir Light" panose="020B0402020203020204" pitchFamily="34" charset="77"/>
              </a:rPr>
              <a:t>to our faith community</a:t>
            </a:r>
          </a:p>
        </p:txBody>
      </p:sp>
    </p:spTree>
    <p:extLst>
      <p:ext uri="{BB962C8B-B14F-4D97-AF65-F5344CB8AC3E}">
        <p14:creationId xmlns:p14="http://schemas.microsoft.com/office/powerpoint/2010/main" val="324759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Values">
    <p:bg>
      <p:bgPr>
        <a:solidFill>
          <a:srgbClr val="A3CB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>
            <a:extLst>
              <a:ext uri="{FF2B5EF4-FFF2-40B4-BE49-F238E27FC236}">
                <a16:creationId xmlns:a16="http://schemas.microsoft.com/office/drawing/2014/main" id="{744C8372-4B19-4DFA-A7B7-0379492D36C7}"/>
              </a:ext>
            </a:extLst>
          </p:cNvPr>
          <p:cNvSpPr/>
          <p:nvPr userDrawn="1"/>
        </p:nvSpPr>
        <p:spPr>
          <a:xfrm>
            <a:off x="-220040" y="-159617"/>
            <a:ext cx="2531741" cy="10686798"/>
          </a:xfrm>
          <a:prstGeom prst="rect">
            <a:avLst/>
          </a:prstGeom>
          <a:solidFill>
            <a:srgbClr val="FBFFFF"/>
          </a:solidFill>
        </p:spPr>
      </p:sp>
      <p:sp>
        <p:nvSpPr>
          <p:cNvPr id="7" name="AutoShape 3">
            <a:extLst>
              <a:ext uri="{FF2B5EF4-FFF2-40B4-BE49-F238E27FC236}">
                <a16:creationId xmlns:a16="http://schemas.microsoft.com/office/drawing/2014/main" id="{F7042A03-E184-464F-801B-59954EB47309}"/>
              </a:ext>
            </a:extLst>
          </p:cNvPr>
          <p:cNvSpPr/>
          <p:nvPr userDrawn="1"/>
        </p:nvSpPr>
        <p:spPr>
          <a:xfrm>
            <a:off x="1852598" y="-159617"/>
            <a:ext cx="1428869" cy="10686798"/>
          </a:xfrm>
          <a:prstGeom prst="rect">
            <a:avLst/>
          </a:prstGeom>
          <a:solidFill>
            <a:srgbClr val="FBFFFF">
              <a:alpha val="21960"/>
            </a:srgbClr>
          </a:solidFill>
        </p:spPr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F0A4637B-D46C-4B94-B02D-ED3BA1374BE1}"/>
              </a:ext>
            </a:extLst>
          </p:cNvPr>
          <p:cNvGrpSpPr/>
          <p:nvPr userDrawn="1"/>
        </p:nvGrpSpPr>
        <p:grpSpPr>
          <a:xfrm>
            <a:off x="5106684" y="4106300"/>
            <a:ext cx="4319290" cy="4094123"/>
            <a:chOff x="0" y="0"/>
            <a:chExt cx="5759053" cy="5458830"/>
          </a:xfrm>
        </p:grpSpPr>
        <p:sp>
          <p:nvSpPr>
            <p:cNvPr id="9" name="TextBox 5">
              <a:extLst>
                <a:ext uri="{FF2B5EF4-FFF2-40B4-BE49-F238E27FC236}">
                  <a16:creationId xmlns:a16="http://schemas.microsoft.com/office/drawing/2014/main" id="{90089E7C-E65E-4752-9AC2-2B3D20F15FB9}"/>
                </a:ext>
              </a:extLst>
            </p:cNvPr>
            <p:cNvSpPr txBox="1"/>
            <p:nvPr/>
          </p:nvSpPr>
          <p:spPr>
            <a:xfrm>
              <a:off x="0" y="4698438"/>
              <a:ext cx="5759053" cy="7603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80"/>
                </a:lnSpc>
              </a:pPr>
              <a:r>
                <a:rPr lang="en-US" sz="3320" spc="33" dirty="0">
                  <a:solidFill>
                    <a:srgbClr val="FBFFFF"/>
                  </a:solidFill>
                  <a:latin typeface="Montserrat"/>
                </a:rPr>
                <a:t>DISCIPLESHIP</a:t>
              </a:r>
            </a:p>
          </p:txBody>
        </p:sp>
        <p:grpSp>
          <p:nvGrpSpPr>
            <p:cNvPr id="10" name="Group 6">
              <a:extLst>
                <a:ext uri="{FF2B5EF4-FFF2-40B4-BE49-F238E27FC236}">
                  <a16:creationId xmlns:a16="http://schemas.microsoft.com/office/drawing/2014/main" id="{0AD72C8B-0B9E-42DD-A8AE-CFC269D97764}"/>
                </a:ext>
              </a:extLst>
            </p:cNvPr>
            <p:cNvGrpSpPr/>
            <p:nvPr/>
          </p:nvGrpSpPr>
          <p:grpSpPr>
            <a:xfrm>
              <a:off x="995405" y="0"/>
              <a:ext cx="3768243" cy="3768243"/>
              <a:chOff x="0" y="0"/>
              <a:chExt cx="6350000" cy="6350000"/>
            </a:xfrm>
          </p:grpSpPr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5125B136-D6A6-41A8-AAB5-BA5F572D14C9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BFFFF"/>
              </a:solidFill>
            </p:spPr>
          </p:sp>
        </p:grpSp>
      </p:grpSp>
      <p:grpSp>
        <p:nvGrpSpPr>
          <p:cNvPr id="12" name="Group 8">
            <a:extLst>
              <a:ext uri="{FF2B5EF4-FFF2-40B4-BE49-F238E27FC236}">
                <a16:creationId xmlns:a16="http://schemas.microsoft.com/office/drawing/2014/main" id="{4EAE9554-CAA4-4807-BE40-2C21521841CD}"/>
              </a:ext>
            </a:extLst>
          </p:cNvPr>
          <p:cNvGrpSpPr/>
          <p:nvPr userDrawn="1"/>
        </p:nvGrpSpPr>
        <p:grpSpPr>
          <a:xfrm>
            <a:off x="8389031" y="691049"/>
            <a:ext cx="4319290" cy="4094123"/>
            <a:chOff x="0" y="0"/>
            <a:chExt cx="5759053" cy="5458830"/>
          </a:xfrm>
        </p:grpSpPr>
        <p:grpSp>
          <p:nvGrpSpPr>
            <p:cNvPr id="13" name="Group 9">
              <a:extLst>
                <a:ext uri="{FF2B5EF4-FFF2-40B4-BE49-F238E27FC236}">
                  <a16:creationId xmlns:a16="http://schemas.microsoft.com/office/drawing/2014/main" id="{25FEC258-1062-427A-8A2D-A72BD3594E19}"/>
                </a:ext>
              </a:extLst>
            </p:cNvPr>
            <p:cNvGrpSpPr/>
            <p:nvPr/>
          </p:nvGrpSpPr>
          <p:grpSpPr>
            <a:xfrm>
              <a:off x="995405" y="0"/>
              <a:ext cx="3768243" cy="3768243"/>
              <a:chOff x="0" y="0"/>
              <a:chExt cx="6350000" cy="6350000"/>
            </a:xfrm>
          </p:grpSpPr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34AC951C-2031-46AA-9C66-24B4A70C455F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BFFFF"/>
              </a:solidFill>
            </p:spPr>
          </p:sp>
        </p:grpSp>
        <p:sp>
          <p:nvSpPr>
            <p:cNvPr id="14" name="TextBox 11">
              <a:extLst>
                <a:ext uri="{FF2B5EF4-FFF2-40B4-BE49-F238E27FC236}">
                  <a16:creationId xmlns:a16="http://schemas.microsoft.com/office/drawing/2014/main" id="{32C9777C-F5CC-4B55-8199-7536126A3B67}"/>
                </a:ext>
              </a:extLst>
            </p:cNvPr>
            <p:cNvSpPr txBox="1"/>
            <p:nvPr/>
          </p:nvSpPr>
          <p:spPr>
            <a:xfrm>
              <a:off x="0" y="4698438"/>
              <a:ext cx="5759053" cy="7603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80"/>
                </a:lnSpc>
              </a:pPr>
              <a:r>
                <a:rPr lang="en-US" sz="3320" spc="33" dirty="0">
                  <a:solidFill>
                    <a:srgbClr val="FBFFFF"/>
                  </a:solidFill>
                  <a:latin typeface="Montserrat"/>
                </a:rPr>
                <a:t>MISSIONS</a:t>
              </a:r>
            </a:p>
          </p:txBody>
        </p:sp>
      </p:grpSp>
      <p:grpSp>
        <p:nvGrpSpPr>
          <p:cNvPr id="16" name="Group 12">
            <a:extLst>
              <a:ext uri="{FF2B5EF4-FFF2-40B4-BE49-F238E27FC236}">
                <a16:creationId xmlns:a16="http://schemas.microsoft.com/office/drawing/2014/main" id="{B09EAAC3-10DC-49BA-91A9-81E5A28FCB23}"/>
              </a:ext>
            </a:extLst>
          </p:cNvPr>
          <p:cNvGrpSpPr/>
          <p:nvPr userDrawn="1"/>
        </p:nvGrpSpPr>
        <p:grpSpPr>
          <a:xfrm>
            <a:off x="11414616" y="4311047"/>
            <a:ext cx="4319290" cy="4094123"/>
            <a:chOff x="0" y="0"/>
            <a:chExt cx="5759053" cy="5458830"/>
          </a:xfrm>
        </p:grpSpPr>
        <p:grpSp>
          <p:nvGrpSpPr>
            <p:cNvPr id="17" name="Group 13">
              <a:extLst>
                <a:ext uri="{FF2B5EF4-FFF2-40B4-BE49-F238E27FC236}">
                  <a16:creationId xmlns:a16="http://schemas.microsoft.com/office/drawing/2014/main" id="{5C171ABE-C164-4672-B5B5-D50DB4CCD4F8}"/>
                </a:ext>
              </a:extLst>
            </p:cNvPr>
            <p:cNvGrpSpPr/>
            <p:nvPr/>
          </p:nvGrpSpPr>
          <p:grpSpPr>
            <a:xfrm>
              <a:off x="995405" y="0"/>
              <a:ext cx="3768243" cy="3768243"/>
              <a:chOff x="0" y="0"/>
              <a:chExt cx="6350000" cy="6350000"/>
            </a:xfrm>
          </p:grpSpPr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9F274A55-3BA0-4CD1-BFFD-9B53BE055E48}"/>
                  </a:ext>
                </a:extLst>
              </p:cNvPr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BFFFF"/>
              </a:solidFill>
            </p:spPr>
          </p:sp>
        </p:grpSp>
        <p:sp>
          <p:nvSpPr>
            <p:cNvPr id="18" name="TextBox 15">
              <a:extLst>
                <a:ext uri="{FF2B5EF4-FFF2-40B4-BE49-F238E27FC236}">
                  <a16:creationId xmlns:a16="http://schemas.microsoft.com/office/drawing/2014/main" id="{9A8836CA-D007-4EEA-A3B8-1D9407496581}"/>
                </a:ext>
              </a:extLst>
            </p:cNvPr>
            <p:cNvSpPr txBox="1"/>
            <p:nvPr/>
          </p:nvSpPr>
          <p:spPr>
            <a:xfrm>
              <a:off x="0" y="4698438"/>
              <a:ext cx="5759053" cy="7603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80"/>
                </a:lnSpc>
              </a:pPr>
              <a:r>
                <a:rPr lang="en-US" sz="3320" spc="33" dirty="0">
                  <a:solidFill>
                    <a:srgbClr val="FBFFFF"/>
                  </a:solidFill>
                  <a:latin typeface="Montserrat"/>
                </a:rPr>
                <a:t>COMMUNITY</a:t>
              </a:r>
            </a:p>
          </p:txBody>
        </p:sp>
      </p:grpSp>
      <p:pic>
        <p:nvPicPr>
          <p:cNvPr id="20" name="Picture 16">
            <a:extLst>
              <a:ext uri="{FF2B5EF4-FFF2-40B4-BE49-F238E27FC236}">
                <a16:creationId xmlns:a16="http://schemas.microsoft.com/office/drawing/2014/main" id="{F5139B5F-4510-482A-AFC5-2C5E78BC6E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6291170" y="4785172"/>
            <a:ext cx="2017297" cy="1385050"/>
          </a:xfrm>
          <a:prstGeom prst="rect">
            <a:avLst/>
          </a:prstGeom>
        </p:spPr>
      </p:pic>
      <p:pic>
        <p:nvPicPr>
          <p:cNvPr id="21" name="Picture 17">
            <a:extLst>
              <a:ext uri="{FF2B5EF4-FFF2-40B4-BE49-F238E27FC236}">
                <a16:creationId xmlns:a16="http://schemas.microsoft.com/office/drawing/2014/main" id="{0BAE6EE3-6ED8-41F1-AEC4-AFB1D61752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9862010" y="1534255"/>
            <a:ext cx="1398630" cy="1265760"/>
          </a:xfrm>
          <a:prstGeom prst="rect">
            <a:avLst/>
          </a:prstGeom>
        </p:spPr>
      </p:pic>
      <p:pic>
        <p:nvPicPr>
          <p:cNvPr id="22" name="Picture 18">
            <a:extLst>
              <a:ext uri="{FF2B5EF4-FFF2-40B4-BE49-F238E27FC236}">
                <a16:creationId xmlns:a16="http://schemas.microsoft.com/office/drawing/2014/main" id="{40AC6E2F-3909-41D0-955E-656D6EF3F78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>
            <a:fillRect/>
          </a:stretch>
        </p:blipFill>
        <p:spPr>
          <a:xfrm>
            <a:off x="11647658" y="5003793"/>
            <a:ext cx="3884838" cy="1371119"/>
          </a:xfrm>
          <a:prstGeom prst="rect">
            <a:avLst/>
          </a:prstGeom>
        </p:spPr>
      </p:pic>
      <p:pic>
        <p:nvPicPr>
          <p:cNvPr id="23" name="Picture 19">
            <a:extLst>
              <a:ext uri="{FF2B5EF4-FFF2-40B4-BE49-F238E27FC236}">
                <a16:creationId xmlns:a16="http://schemas.microsoft.com/office/drawing/2014/main" id="{C3A2BDDB-1BEE-4F69-B881-B8A098A2702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>
          <a:xfrm rot="8100000">
            <a:off x="6546482" y="2388083"/>
            <a:ext cx="2429608" cy="916712"/>
          </a:xfrm>
          <a:prstGeom prst="rect">
            <a:avLst/>
          </a:prstGeom>
        </p:spPr>
      </p:pic>
      <p:sp>
        <p:nvSpPr>
          <p:cNvPr id="24" name="TextBox 20">
            <a:extLst>
              <a:ext uri="{FF2B5EF4-FFF2-40B4-BE49-F238E27FC236}">
                <a16:creationId xmlns:a16="http://schemas.microsoft.com/office/drawing/2014/main" id="{11DE4BE9-9950-4A76-9D43-38308F0E8BD5}"/>
              </a:ext>
            </a:extLst>
          </p:cNvPr>
          <p:cNvSpPr txBox="1"/>
          <p:nvPr userDrawn="1"/>
        </p:nvSpPr>
        <p:spPr>
          <a:xfrm>
            <a:off x="5247677" y="8919176"/>
            <a:ext cx="12615852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800"/>
              </a:lnSpc>
            </a:pPr>
            <a:r>
              <a:rPr lang="en-US" sz="6000" spc="60" dirty="0">
                <a:solidFill>
                  <a:srgbClr val="FBFFFF"/>
                </a:solidFill>
                <a:latin typeface="Montserrat"/>
              </a:rPr>
              <a:t>What we are about</a:t>
            </a:r>
          </a:p>
        </p:txBody>
      </p:sp>
      <p:sp>
        <p:nvSpPr>
          <p:cNvPr id="25" name="TextBox 21">
            <a:extLst>
              <a:ext uri="{FF2B5EF4-FFF2-40B4-BE49-F238E27FC236}">
                <a16:creationId xmlns:a16="http://schemas.microsoft.com/office/drawing/2014/main" id="{ED8B26AB-ED0C-4DB1-97C3-609BDD1BAF29}"/>
              </a:ext>
            </a:extLst>
          </p:cNvPr>
          <p:cNvSpPr txBox="1"/>
          <p:nvPr userDrawn="1"/>
        </p:nvSpPr>
        <p:spPr>
          <a:xfrm rot="-5400000">
            <a:off x="-2633064" y="5210682"/>
            <a:ext cx="7547866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20"/>
              </a:lnSpc>
            </a:pPr>
            <a:r>
              <a:rPr lang="en-US" sz="3400" spc="170" dirty="0">
                <a:solidFill>
                  <a:srgbClr val="BBD9D7"/>
                </a:solidFill>
                <a:latin typeface="Montserrat Semi-Bold Bold"/>
              </a:rPr>
              <a:t>OUR VALUES</a:t>
            </a:r>
          </a:p>
        </p:txBody>
      </p:sp>
      <p:pic>
        <p:nvPicPr>
          <p:cNvPr id="26" name="Picture 22">
            <a:extLst>
              <a:ext uri="{FF2B5EF4-FFF2-40B4-BE49-F238E27FC236}">
                <a16:creationId xmlns:a16="http://schemas.microsoft.com/office/drawing/2014/main" id="{F517170B-881D-4DF1-9B8C-F5926EA466A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>
          <a:xfrm rot="-7339842">
            <a:off x="11998359" y="2468413"/>
            <a:ext cx="2429608" cy="916712"/>
          </a:xfrm>
          <a:prstGeom prst="rect">
            <a:avLst/>
          </a:prstGeom>
        </p:spPr>
      </p:pic>
      <p:pic>
        <p:nvPicPr>
          <p:cNvPr id="27" name="Picture 23">
            <a:extLst>
              <a:ext uri="{FF2B5EF4-FFF2-40B4-BE49-F238E27FC236}">
                <a16:creationId xmlns:a16="http://schemas.microsoft.com/office/drawing/2014/main" id="{E70B6131-50B4-4DF8-969B-8AEC229BE9C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>
            <a:fillRect/>
          </a:stretch>
        </p:blipFill>
        <p:spPr>
          <a:xfrm rot="108866">
            <a:off x="9035698" y="6203799"/>
            <a:ext cx="2908710" cy="109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5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 Titl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>
            <a:extLst>
              <a:ext uri="{FF2B5EF4-FFF2-40B4-BE49-F238E27FC236}">
                <a16:creationId xmlns:a16="http://schemas.microsoft.com/office/drawing/2014/main" id="{66813AA3-49E4-44BA-A8C4-9430D9E554E6}"/>
              </a:ext>
            </a:extLst>
          </p:cNvPr>
          <p:cNvSpPr/>
          <p:nvPr userDrawn="1"/>
        </p:nvSpPr>
        <p:spPr>
          <a:xfrm>
            <a:off x="-228612" y="9545129"/>
            <a:ext cx="18721569" cy="741871"/>
          </a:xfrm>
          <a:prstGeom prst="rect">
            <a:avLst/>
          </a:prstGeom>
          <a:solidFill>
            <a:srgbClr val="FBFFFF"/>
          </a:solidFill>
        </p:spPr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4FBE4EAB-9DDE-47E2-90AA-1E11B502D8B4}"/>
              </a:ext>
            </a:extLst>
          </p:cNvPr>
          <p:cNvSpPr txBox="1"/>
          <p:nvPr userDrawn="1"/>
        </p:nvSpPr>
        <p:spPr>
          <a:xfrm>
            <a:off x="3480646" y="4357658"/>
            <a:ext cx="11326708" cy="1114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16"/>
              </a:lnSpc>
            </a:pPr>
            <a:r>
              <a:rPr lang="en-US" sz="7200" b="1" spc="1258" dirty="0">
                <a:solidFill>
                  <a:srgbClr val="FFFFFF"/>
                </a:solidFill>
                <a:latin typeface="Hammersmith One"/>
              </a:rPr>
              <a:t>ANNOUNCEMENTS</a:t>
            </a:r>
            <a:endParaRPr lang="en-US" sz="8799" b="1" spc="1258" dirty="0">
              <a:solidFill>
                <a:srgbClr val="FFFFFF"/>
              </a:solidFill>
              <a:latin typeface="Hammersmith One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301F7626-AC7A-4887-ABC9-483A7EDF220E}"/>
              </a:ext>
            </a:extLst>
          </p:cNvPr>
          <p:cNvSpPr txBox="1"/>
          <p:nvPr userDrawn="1"/>
        </p:nvSpPr>
        <p:spPr>
          <a:xfrm>
            <a:off x="2119653" y="9680639"/>
            <a:ext cx="14425409" cy="364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1"/>
              </a:lnSpc>
            </a:pPr>
            <a:r>
              <a:rPr lang="en-US" sz="2399" spc="371" dirty="0">
                <a:solidFill>
                  <a:srgbClr val="A6A6A6"/>
                </a:solidFill>
                <a:latin typeface="Montserrat Classic"/>
              </a:rPr>
              <a:t>sign up for online bulletins at </a:t>
            </a:r>
            <a:r>
              <a:rPr lang="en-US" sz="2399" spc="371" dirty="0">
                <a:solidFill>
                  <a:srgbClr val="000000"/>
                </a:solidFill>
                <a:latin typeface="Montserrat Classic"/>
              </a:rPr>
              <a:t>https://</a:t>
            </a:r>
            <a:r>
              <a:rPr lang="en-US" sz="2399" spc="371" dirty="0" err="1">
                <a:solidFill>
                  <a:srgbClr val="000000"/>
                </a:solidFill>
                <a:latin typeface="Montserrat Classic"/>
              </a:rPr>
              <a:t>tinyurl.com</a:t>
            </a:r>
            <a:r>
              <a:rPr lang="en-US" sz="2399" spc="371" dirty="0">
                <a:solidFill>
                  <a:srgbClr val="000000"/>
                </a:solidFill>
                <a:latin typeface="Montserrat Classic"/>
              </a:rPr>
              <a:t>/</a:t>
            </a:r>
            <a:r>
              <a:rPr lang="en-US" sz="2399" spc="371" dirty="0" err="1">
                <a:solidFill>
                  <a:srgbClr val="000000"/>
                </a:solidFill>
                <a:latin typeface="Montserrat Classic"/>
              </a:rPr>
              <a:t>lgcannouncements</a:t>
            </a:r>
            <a:endParaRPr lang="en-US" sz="2399" spc="371" dirty="0">
              <a:solidFill>
                <a:srgbClr val="000000"/>
              </a:solidFill>
              <a:latin typeface="Montserrat Classic"/>
            </a:endParaRPr>
          </a:p>
        </p:txBody>
      </p:sp>
    </p:spTree>
    <p:extLst>
      <p:ext uri="{BB962C8B-B14F-4D97-AF65-F5344CB8AC3E}">
        <p14:creationId xmlns:p14="http://schemas.microsoft.com/office/powerpoint/2010/main" val="3394376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>
            <a:extLst>
              <a:ext uri="{FF2B5EF4-FFF2-40B4-BE49-F238E27FC236}">
                <a16:creationId xmlns:a16="http://schemas.microsoft.com/office/drawing/2014/main" id="{072C2833-4BFD-41BF-8833-105E06B529BF}"/>
              </a:ext>
            </a:extLst>
          </p:cNvPr>
          <p:cNvSpPr/>
          <p:nvPr userDrawn="1"/>
        </p:nvSpPr>
        <p:spPr>
          <a:xfrm>
            <a:off x="-148343" y="5143500"/>
            <a:ext cx="18436343" cy="696282"/>
          </a:xfrm>
          <a:prstGeom prst="rect">
            <a:avLst/>
          </a:prstGeom>
          <a:solidFill>
            <a:srgbClr val="BBD9D7">
              <a:alpha val="38823"/>
            </a:srgbClr>
          </a:solidFill>
        </p:spPr>
      </p:sp>
      <p:sp>
        <p:nvSpPr>
          <p:cNvPr id="29" name="Picture Placeholder 26">
            <a:extLst>
              <a:ext uri="{FF2B5EF4-FFF2-40B4-BE49-F238E27FC236}">
                <a16:creationId xmlns:a16="http://schemas.microsoft.com/office/drawing/2014/main" id="{98A8FB6D-B2CB-4E03-BF42-52A73FD278B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515966" y="2053196"/>
            <a:ext cx="4757738" cy="4298950"/>
          </a:xfrm>
        </p:spPr>
        <p:txBody>
          <a:bodyPr/>
          <a:lstStyle/>
          <a:p>
            <a:endParaRPr lang="en-CA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D93DDF92-E20B-4980-9E00-9F73F7BEC8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2052638"/>
            <a:ext cx="4757738" cy="4298950"/>
          </a:xfrm>
        </p:spPr>
        <p:txBody>
          <a:bodyPr/>
          <a:lstStyle/>
          <a:p>
            <a:endParaRPr lang="en-CA"/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215C821F-E553-488E-A317-D1ED9BEB3079}"/>
              </a:ext>
            </a:extLst>
          </p:cNvPr>
          <p:cNvSpPr txBox="1"/>
          <p:nvPr userDrawn="1"/>
        </p:nvSpPr>
        <p:spPr>
          <a:xfrm>
            <a:off x="962898" y="1108439"/>
            <a:ext cx="2058263" cy="173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40"/>
              </a:lnSpc>
            </a:pPr>
            <a:r>
              <a:rPr lang="en-US" sz="10400" spc="208" dirty="0">
                <a:solidFill>
                  <a:srgbClr val="A2CBC8"/>
                </a:solidFill>
                <a:latin typeface="Avenir Book" panose="02000503020000020003" pitchFamily="2" charset="0"/>
              </a:rPr>
              <a:t>00</a:t>
            </a:r>
          </a:p>
        </p:txBody>
      </p:sp>
      <p:grpSp>
        <p:nvGrpSpPr>
          <p:cNvPr id="11" name="Group 7">
            <a:extLst>
              <a:ext uri="{FF2B5EF4-FFF2-40B4-BE49-F238E27FC236}">
                <a16:creationId xmlns:a16="http://schemas.microsoft.com/office/drawing/2014/main" id="{3D9A9B5D-DFB8-4EB3-8182-41BBA7EF40EE}"/>
              </a:ext>
            </a:extLst>
          </p:cNvPr>
          <p:cNvGrpSpPr/>
          <p:nvPr userDrawn="1"/>
        </p:nvGrpSpPr>
        <p:grpSpPr>
          <a:xfrm>
            <a:off x="1028700" y="6969461"/>
            <a:ext cx="4758397" cy="1334844"/>
            <a:chOff x="0" y="-38100"/>
            <a:chExt cx="6344529" cy="1779792"/>
          </a:xfrm>
        </p:grpSpPr>
        <p:sp>
          <p:nvSpPr>
            <p:cNvPr id="12" name="TextBox 8">
              <a:extLst>
                <a:ext uri="{FF2B5EF4-FFF2-40B4-BE49-F238E27FC236}">
                  <a16:creationId xmlns:a16="http://schemas.microsoft.com/office/drawing/2014/main" id="{1FDCD6B6-9289-47E2-B60B-7E4A9E83D7EE}"/>
                </a:ext>
              </a:extLst>
            </p:cNvPr>
            <p:cNvSpPr txBox="1"/>
            <p:nvPr/>
          </p:nvSpPr>
          <p:spPr>
            <a:xfrm>
              <a:off x="0" y="-38100"/>
              <a:ext cx="6344529" cy="7171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102" dirty="0">
                  <a:solidFill>
                    <a:srgbClr val="556665"/>
                  </a:solidFill>
                  <a:latin typeface="Montserrat Bold Italics"/>
                </a:rPr>
                <a:t>Announcement Title</a:t>
              </a:r>
            </a:p>
          </p:txBody>
        </p:sp>
        <p:sp>
          <p:nvSpPr>
            <p:cNvPr id="13" name="TextBox 9">
              <a:extLst>
                <a:ext uri="{FF2B5EF4-FFF2-40B4-BE49-F238E27FC236}">
                  <a16:creationId xmlns:a16="http://schemas.microsoft.com/office/drawing/2014/main" id="{5DA3541C-3151-4F59-86EF-FEED5B42B32D}"/>
                </a:ext>
              </a:extLst>
            </p:cNvPr>
            <p:cNvSpPr txBox="1"/>
            <p:nvPr/>
          </p:nvSpPr>
          <p:spPr>
            <a:xfrm>
              <a:off x="0" y="1140331"/>
              <a:ext cx="6344529" cy="6013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spc="26" dirty="0">
                  <a:solidFill>
                    <a:srgbClr val="556665"/>
                  </a:solidFill>
                  <a:latin typeface="Montserrat"/>
                </a:rPr>
                <a:t>Announcement Text</a:t>
              </a:r>
            </a:p>
          </p:txBody>
        </p:sp>
      </p:grpSp>
      <p:sp>
        <p:nvSpPr>
          <p:cNvPr id="14" name="TextBox 10">
            <a:extLst>
              <a:ext uri="{FF2B5EF4-FFF2-40B4-BE49-F238E27FC236}">
                <a16:creationId xmlns:a16="http://schemas.microsoft.com/office/drawing/2014/main" id="{4187477F-483A-4D77-B508-F24D9D17D7CD}"/>
              </a:ext>
            </a:extLst>
          </p:cNvPr>
          <p:cNvSpPr txBox="1"/>
          <p:nvPr userDrawn="1"/>
        </p:nvSpPr>
        <p:spPr>
          <a:xfrm>
            <a:off x="6697260" y="1108439"/>
            <a:ext cx="2058263" cy="173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40"/>
              </a:lnSpc>
            </a:pPr>
            <a:r>
              <a:rPr lang="en-US" sz="10400" spc="208" dirty="0">
                <a:solidFill>
                  <a:srgbClr val="A2CBC8"/>
                </a:solidFill>
                <a:latin typeface="Avenir Book" panose="02000503020000020003" pitchFamily="2" charset="0"/>
              </a:rPr>
              <a:t>00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25B7EDA5-35D5-4A58-B62E-7DE41362653C}"/>
              </a:ext>
            </a:extLst>
          </p:cNvPr>
          <p:cNvSpPr txBox="1"/>
          <p:nvPr userDrawn="1"/>
        </p:nvSpPr>
        <p:spPr>
          <a:xfrm>
            <a:off x="12431621" y="1108439"/>
            <a:ext cx="2058263" cy="173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40"/>
              </a:lnSpc>
            </a:pPr>
            <a:r>
              <a:rPr lang="en-US" sz="10400" spc="208" dirty="0">
                <a:solidFill>
                  <a:srgbClr val="A2CBC8"/>
                </a:solidFill>
                <a:latin typeface="Avenir Book" panose="02000503020000020003" pitchFamily="2" charset="0"/>
              </a:rPr>
              <a:t>00</a:t>
            </a:r>
          </a:p>
        </p:txBody>
      </p:sp>
      <p:grpSp>
        <p:nvGrpSpPr>
          <p:cNvPr id="16" name="Group 12">
            <a:extLst>
              <a:ext uri="{FF2B5EF4-FFF2-40B4-BE49-F238E27FC236}">
                <a16:creationId xmlns:a16="http://schemas.microsoft.com/office/drawing/2014/main" id="{37142484-DDEA-4C70-9F9E-2037E7B3CCC0}"/>
              </a:ext>
            </a:extLst>
          </p:cNvPr>
          <p:cNvGrpSpPr/>
          <p:nvPr userDrawn="1"/>
        </p:nvGrpSpPr>
        <p:grpSpPr>
          <a:xfrm>
            <a:off x="6763061" y="6969461"/>
            <a:ext cx="4971739" cy="1334844"/>
            <a:chOff x="0" y="-38100"/>
            <a:chExt cx="6628985" cy="1779791"/>
          </a:xfrm>
        </p:grpSpPr>
        <p:sp>
          <p:nvSpPr>
            <p:cNvPr id="17" name="TextBox 13">
              <a:extLst>
                <a:ext uri="{FF2B5EF4-FFF2-40B4-BE49-F238E27FC236}">
                  <a16:creationId xmlns:a16="http://schemas.microsoft.com/office/drawing/2014/main" id="{DDEDBB75-3392-4E33-8055-F17A1C4285C0}"/>
                </a:ext>
              </a:extLst>
            </p:cNvPr>
            <p:cNvSpPr txBox="1"/>
            <p:nvPr/>
          </p:nvSpPr>
          <p:spPr>
            <a:xfrm>
              <a:off x="0" y="-38100"/>
              <a:ext cx="6628985" cy="70788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102" dirty="0">
                  <a:solidFill>
                    <a:srgbClr val="556665"/>
                  </a:solidFill>
                  <a:latin typeface="Montserrat Bold Italics"/>
                </a:rPr>
                <a:t>Announcement Title</a:t>
              </a:r>
            </a:p>
          </p:txBody>
        </p:sp>
        <p:sp>
          <p:nvSpPr>
            <p:cNvPr id="18" name="TextBox 14">
              <a:extLst>
                <a:ext uri="{FF2B5EF4-FFF2-40B4-BE49-F238E27FC236}">
                  <a16:creationId xmlns:a16="http://schemas.microsoft.com/office/drawing/2014/main" id="{75775D65-153E-4CD0-BAD9-2534D0568BCF}"/>
                </a:ext>
              </a:extLst>
            </p:cNvPr>
            <p:cNvSpPr txBox="1"/>
            <p:nvPr/>
          </p:nvSpPr>
          <p:spPr>
            <a:xfrm>
              <a:off x="0" y="1140330"/>
              <a:ext cx="6344529" cy="6013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spc="26" dirty="0">
                  <a:solidFill>
                    <a:srgbClr val="556665"/>
                  </a:solidFill>
                  <a:latin typeface="Montserrat"/>
                </a:rPr>
                <a:t>Announcement Text</a:t>
              </a:r>
            </a:p>
          </p:txBody>
        </p:sp>
      </p:grpSp>
      <p:grpSp>
        <p:nvGrpSpPr>
          <p:cNvPr id="19" name="Group 15">
            <a:extLst>
              <a:ext uri="{FF2B5EF4-FFF2-40B4-BE49-F238E27FC236}">
                <a16:creationId xmlns:a16="http://schemas.microsoft.com/office/drawing/2014/main" id="{428B3309-3592-485D-BE5E-B0F78DB6373A}"/>
              </a:ext>
            </a:extLst>
          </p:cNvPr>
          <p:cNvGrpSpPr/>
          <p:nvPr userDrawn="1"/>
        </p:nvGrpSpPr>
        <p:grpSpPr>
          <a:xfrm>
            <a:off x="12497423" y="6969461"/>
            <a:ext cx="4758397" cy="1340679"/>
            <a:chOff x="0" y="-38100"/>
            <a:chExt cx="6344529" cy="1787571"/>
          </a:xfrm>
        </p:grpSpPr>
        <p:sp>
          <p:nvSpPr>
            <p:cNvPr id="20" name="TextBox 16">
              <a:extLst>
                <a:ext uri="{FF2B5EF4-FFF2-40B4-BE49-F238E27FC236}">
                  <a16:creationId xmlns:a16="http://schemas.microsoft.com/office/drawing/2014/main" id="{42D71D49-6E6E-400C-9F4C-E6302C4484C7}"/>
                </a:ext>
              </a:extLst>
            </p:cNvPr>
            <p:cNvSpPr txBox="1"/>
            <p:nvPr/>
          </p:nvSpPr>
          <p:spPr>
            <a:xfrm>
              <a:off x="0" y="-38100"/>
              <a:ext cx="6344529" cy="7171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102" dirty="0">
                  <a:solidFill>
                    <a:srgbClr val="556665"/>
                  </a:solidFill>
                  <a:latin typeface="Montserrat Bold Italics"/>
                </a:rPr>
                <a:t>Announcement Title</a:t>
              </a:r>
            </a:p>
          </p:txBody>
        </p:sp>
        <p:sp>
          <p:nvSpPr>
            <p:cNvPr id="21" name="TextBox 17">
              <a:extLst>
                <a:ext uri="{FF2B5EF4-FFF2-40B4-BE49-F238E27FC236}">
                  <a16:creationId xmlns:a16="http://schemas.microsoft.com/office/drawing/2014/main" id="{78757032-75CC-4752-B805-52E8599AFF71}"/>
                </a:ext>
              </a:extLst>
            </p:cNvPr>
            <p:cNvSpPr txBox="1"/>
            <p:nvPr/>
          </p:nvSpPr>
          <p:spPr>
            <a:xfrm>
              <a:off x="0" y="1140330"/>
              <a:ext cx="6344529" cy="6091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800" spc="26" dirty="0">
                  <a:solidFill>
                    <a:srgbClr val="556665"/>
                  </a:solidFill>
                  <a:latin typeface="Montserrat"/>
                </a:rPr>
                <a:t>Announcement Text</a:t>
              </a:r>
            </a:p>
          </p:txBody>
        </p:sp>
      </p:grpSp>
      <p:sp>
        <p:nvSpPr>
          <p:cNvPr id="28" name="Picture Placeholder 26">
            <a:extLst>
              <a:ext uri="{FF2B5EF4-FFF2-40B4-BE49-F238E27FC236}">
                <a16:creationId xmlns:a16="http://schemas.microsoft.com/office/drawing/2014/main" id="{3172B181-D1AF-4FB5-A9A9-71255627E9B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72333" y="2053196"/>
            <a:ext cx="4757738" cy="4298950"/>
          </a:xfrm>
        </p:spPr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69055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>
            <a:extLst>
              <a:ext uri="{FF2B5EF4-FFF2-40B4-BE49-F238E27FC236}">
                <a16:creationId xmlns:a16="http://schemas.microsoft.com/office/drawing/2014/main" id="{DC9B1718-FFE1-46F9-B0A2-1AD549F1D80D}"/>
              </a:ext>
            </a:extLst>
          </p:cNvPr>
          <p:cNvSpPr/>
          <p:nvPr userDrawn="1"/>
        </p:nvSpPr>
        <p:spPr>
          <a:xfrm>
            <a:off x="-148343" y="5143500"/>
            <a:ext cx="18436343" cy="696282"/>
          </a:xfrm>
          <a:prstGeom prst="rect">
            <a:avLst/>
          </a:prstGeom>
          <a:solidFill>
            <a:srgbClr val="BBD9D7">
              <a:alpha val="38823"/>
            </a:srgbClr>
          </a:solidFill>
        </p:spPr>
      </p:sp>
      <p:sp>
        <p:nvSpPr>
          <p:cNvPr id="18" name="Picture Placeholder 26">
            <a:extLst>
              <a:ext uri="{FF2B5EF4-FFF2-40B4-BE49-F238E27FC236}">
                <a16:creationId xmlns:a16="http://schemas.microsoft.com/office/drawing/2014/main" id="{96D05A84-1BA4-423F-A7DE-6679B43543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633722" y="2138548"/>
            <a:ext cx="4757738" cy="4298950"/>
          </a:xfrm>
        </p:spPr>
        <p:txBody>
          <a:bodyPr/>
          <a:lstStyle/>
          <a:p>
            <a:endParaRPr lang="en-CA"/>
          </a:p>
        </p:txBody>
      </p:sp>
      <p:sp>
        <p:nvSpPr>
          <p:cNvPr id="17" name="Picture Placeholder 26">
            <a:extLst>
              <a:ext uri="{FF2B5EF4-FFF2-40B4-BE49-F238E27FC236}">
                <a16:creationId xmlns:a16="http://schemas.microsoft.com/office/drawing/2014/main" id="{D178746C-1CCF-4312-8926-D1A6235B30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47379" y="2055070"/>
            <a:ext cx="4757738" cy="4298950"/>
          </a:xfrm>
        </p:spPr>
        <p:txBody>
          <a:bodyPr/>
          <a:lstStyle/>
          <a:p>
            <a:endParaRPr lang="en-CA"/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EBD33E05-2697-4DC6-AB7F-8F0A15D3974A}"/>
              </a:ext>
            </a:extLst>
          </p:cNvPr>
          <p:cNvSpPr txBox="1"/>
          <p:nvPr userDrawn="1"/>
        </p:nvSpPr>
        <p:spPr>
          <a:xfrm>
            <a:off x="3843240" y="1108439"/>
            <a:ext cx="2058263" cy="173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40"/>
              </a:lnSpc>
            </a:pPr>
            <a:r>
              <a:rPr lang="en-US" sz="10400" spc="208" dirty="0">
                <a:solidFill>
                  <a:srgbClr val="A2CBC8"/>
                </a:solidFill>
                <a:latin typeface="Avenir Book" panose="02000503020000020003" pitchFamily="2" charset="0"/>
              </a:rPr>
              <a:t>00</a:t>
            </a:r>
          </a:p>
        </p:txBody>
      </p:sp>
      <p:grpSp>
        <p:nvGrpSpPr>
          <p:cNvPr id="10" name="Group 7">
            <a:extLst>
              <a:ext uri="{FF2B5EF4-FFF2-40B4-BE49-F238E27FC236}">
                <a16:creationId xmlns:a16="http://schemas.microsoft.com/office/drawing/2014/main" id="{7AB0677A-AB35-41E5-A14E-16D0500E73AC}"/>
              </a:ext>
            </a:extLst>
          </p:cNvPr>
          <p:cNvGrpSpPr/>
          <p:nvPr userDrawn="1"/>
        </p:nvGrpSpPr>
        <p:grpSpPr>
          <a:xfrm>
            <a:off x="3909042" y="6969461"/>
            <a:ext cx="4758397" cy="1334844"/>
            <a:chOff x="0" y="-38100"/>
            <a:chExt cx="6344529" cy="1779791"/>
          </a:xfrm>
        </p:grpSpPr>
        <p:sp>
          <p:nvSpPr>
            <p:cNvPr id="11" name="TextBox 8">
              <a:extLst>
                <a:ext uri="{FF2B5EF4-FFF2-40B4-BE49-F238E27FC236}">
                  <a16:creationId xmlns:a16="http://schemas.microsoft.com/office/drawing/2014/main" id="{79D57D30-F993-4BDC-BEE3-FC3B9C6B167F}"/>
                </a:ext>
              </a:extLst>
            </p:cNvPr>
            <p:cNvSpPr txBox="1"/>
            <p:nvPr/>
          </p:nvSpPr>
          <p:spPr>
            <a:xfrm>
              <a:off x="0" y="-38100"/>
              <a:ext cx="6344529" cy="7171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102" dirty="0">
                  <a:solidFill>
                    <a:srgbClr val="556665"/>
                  </a:solidFill>
                  <a:latin typeface="Montserrat Bold Italics"/>
                </a:rPr>
                <a:t>Announcement Title</a:t>
              </a:r>
            </a:p>
          </p:txBody>
        </p: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E77DF575-3F4B-491A-BF62-0D5DF1643A2C}"/>
                </a:ext>
              </a:extLst>
            </p:cNvPr>
            <p:cNvSpPr txBox="1"/>
            <p:nvPr/>
          </p:nvSpPr>
          <p:spPr>
            <a:xfrm>
              <a:off x="0" y="1140330"/>
              <a:ext cx="6344529" cy="6013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spc="26" dirty="0">
                  <a:solidFill>
                    <a:srgbClr val="556665"/>
                  </a:solidFill>
                  <a:latin typeface="Montserrat"/>
                </a:rPr>
                <a:t>Announcement Text</a:t>
              </a:r>
            </a:p>
          </p:txBody>
        </p:sp>
      </p:grpSp>
      <p:sp>
        <p:nvSpPr>
          <p:cNvPr id="13" name="TextBox 10">
            <a:extLst>
              <a:ext uri="{FF2B5EF4-FFF2-40B4-BE49-F238E27FC236}">
                <a16:creationId xmlns:a16="http://schemas.microsoft.com/office/drawing/2014/main" id="{5B03B871-6ECA-454E-90CB-EE98022C2E36}"/>
              </a:ext>
            </a:extLst>
          </p:cNvPr>
          <p:cNvSpPr txBox="1"/>
          <p:nvPr userDrawn="1"/>
        </p:nvSpPr>
        <p:spPr>
          <a:xfrm>
            <a:off x="9577602" y="1108439"/>
            <a:ext cx="2058263" cy="173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40"/>
              </a:lnSpc>
            </a:pPr>
            <a:r>
              <a:rPr lang="en-US" sz="10400" spc="208" dirty="0">
                <a:solidFill>
                  <a:srgbClr val="A2CBC8"/>
                </a:solidFill>
                <a:latin typeface="Avenir Book" panose="02000503020000020003" pitchFamily="2" charset="0"/>
              </a:rPr>
              <a:t>00</a:t>
            </a:r>
          </a:p>
        </p:txBody>
      </p:sp>
      <p:grpSp>
        <p:nvGrpSpPr>
          <p:cNvPr id="14" name="Group 12">
            <a:extLst>
              <a:ext uri="{FF2B5EF4-FFF2-40B4-BE49-F238E27FC236}">
                <a16:creationId xmlns:a16="http://schemas.microsoft.com/office/drawing/2014/main" id="{B2973F82-C01C-42A2-9901-81BBCDB101A1}"/>
              </a:ext>
            </a:extLst>
          </p:cNvPr>
          <p:cNvGrpSpPr/>
          <p:nvPr userDrawn="1"/>
        </p:nvGrpSpPr>
        <p:grpSpPr>
          <a:xfrm>
            <a:off x="9643403" y="6969461"/>
            <a:ext cx="4758397" cy="1334844"/>
            <a:chOff x="0" y="-38100"/>
            <a:chExt cx="6344529" cy="1779791"/>
          </a:xfrm>
        </p:grpSpPr>
        <p:sp>
          <p:nvSpPr>
            <p:cNvPr id="15" name="TextBox 13">
              <a:extLst>
                <a:ext uri="{FF2B5EF4-FFF2-40B4-BE49-F238E27FC236}">
                  <a16:creationId xmlns:a16="http://schemas.microsoft.com/office/drawing/2014/main" id="{213CD7A7-2536-4BE6-AAE8-C40AC4825E76}"/>
                </a:ext>
              </a:extLst>
            </p:cNvPr>
            <p:cNvSpPr txBox="1"/>
            <p:nvPr/>
          </p:nvSpPr>
          <p:spPr>
            <a:xfrm>
              <a:off x="0" y="-38100"/>
              <a:ext cx="6344529" cy="707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102" dirty="0">
                  <a:solidFill>
                    <a:srgbClr val="556665"/>
                  </a:solidFill>
                  <a:latin typeface="Montserrat Bold Italics"/>
                </a:rPr>
                <a:t>Announcement Title</a:t>
              </a:r>
            </a:p>
          </p:txBody>
        </p:sp>
        <p:sp>
          <p:nvSpPr>
            <p:cNvPr id="16" name="TextBox 14">
              <a:extLst>
                <a:ext uri="{FF2B5EF4-FFF2-40B4-BE49-F238E27FC236}">
                  <a16:creationId xmlns:a16="http://schemas.microsoft.com/office/drawing/2014/main" id="{7612CD00-81D4-4891-9869-8702C6393DBE}"/>
                </a:ext>
              </a:extLst>
            </p:cNvPr>
            <p:cNvSpPr txBox="1"/>
            <p:nvPr/>
          </p:nvSpPr>
          <p:spPr>
            <a:xfrm>
              <a:off x="0" y="1140330"/>
              <a:ext cx="6344529" cy="6013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spc="26" dirty="0">
                  <a:solidFill>
                    <a:srgbClr val="556665"/>
                  </a:solidFill>
                  <a:latin typeface="Montserrat"/>
                </a:rPr>
                <a:t>Announcement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4415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ering">
    <p:bg>
      <p:bgPr>
        <a:solidFill>
          <a:srgbClr val="A3CB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03E9F5AC-E5AE-45B8-B8AC-B510374255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2278405" y="0"/>
            <a:ext cx="16009595" cy="10312101"/>
          </a:xfrm>
          <a:prstGeom prst="rect">
            <a:avLst/>
          </a:prstGeom>
        </p:spPr>
      </p:pic>
      <p:sp>
        <p:nvSpPr>
          <p:cNvPr id="6" name="AutoShape 2">
            <a:extLst>
              <a:ext uri="{FF2B5EF4-FFF2-40B4-BE49-F238E27FC236}">
                <a16:creationId xmlns:a16="http://schemas.microsoft.com/office/drawing/2014/main" id="{B3383C60-F548-4887-A97A-019D427C47F0}"/>
              </a:ext>
            </a:extLst>
          </p:cNvPr>
          <p:cNvSpPr/>
          <p:nvPr userDrawn="1"/>
        </p:nvSpPr>
        <p:spPr>
          <a:xfrm>
            <a:off x="0" y="0"/>
            <a:ext cx="2278405" cy="10287000"/>
          </a:xfrm>
          <a:prstGeom prst="rect">
            <a:avLst/>
          </a:prstGeom>
          <a:solidFill>
            <a:srgbClr val="FBFFFF"/>
          </a:solidFill>
        </p:spPr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C751E95D-EAA0-4B8E-8C92-5D37C11070F4}"/>
              </a:ext>
            </a:extLst>
          </p:cNvPr>
          <p:cNvSpPr txBox="1"/>
          <p:nvPr/>
        </p:nvSpPr>
        <p:spPr>
          <a:xfrm>
            <a:off x="2986442" y="2173830"/>
            <a:ext cx="7838831" cy="566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3600" spc="107" dirty="0">
                <a:solidFill>
                  <a:srgbClr val="FBFFFF"/>
                </a:solidFill>
                <a:latin typeface="Montserrat Bold Italics"/>
              </a:rPr>
              <a:t>General Expenses</a:t>
            </a: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405687AF-C928-4DD5-9E8D-5AE66DD3D9BE}"/>
              </a:ext>
            </a:extLst>
          </p:cNvPr>
          <p:cNvSpPr txBox="1"/>
          <p:nvPr/>
        </p:nvSpPr>
        <p:spPr>
          <a:xfrm>
            <a:off x="2986442" y="3042087"/>
            <a:ext cx="7838831" cy="527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 spc="30" dirty="0">
                <a:solidFill>
                  <a:srgbClr val="FBFFFF"/>
                </a:solidFill>
                <a:latin typeface="Montserrat"/>
              </a:rPr>
              <a:t>	$</a:t>
            </a: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47254EC1-A000-4931-BA59-C97CFB3213B2}"/>
              </a:ext>
            </a:extLst>
          </p:cNvPr>
          <p:cNvSpPr txBox="1"/>
          <p:nvPr/>
        </p:nvSpPr>
        <p:spPr>
          <a:xfrm>
            <a:off x="2986442" y="4300343"/>
            <a:ext cx="7838831" cy="566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3600" spc="107" dirty="0">
                <a:solidFill>
                  <a:srgbClr val="FBFFFF"/>
                </a:solidFill>
                <a:latin typeface="Montserrat Bold Italics"/>
              </a:rPr>
              <a:t>Building Fund</a:t>
            </a:r>
          </a:p>
        </p:txBody>
      </p:sp>
      <p:sp>
        <p:nvSpPr>
          <p:cNvPr id="12" name="TextBox 8">
            <a:extLst>
              <a:ext uri="{FF2B5EF4-FFF2-40B4-BE49-F238E27FC236}">
                <a16:creationId xmlns:a16="http://schemas.microsoft.com/office/drawing/2014/main" id="{C304A0A6-5CFB-4D36-BDCC-E0095273AC54}"/>
              </a:ext>
            </a:extLst>
          </p:cNvPr>
          <p:cNvSpPr txBox="1"/>
          <p:nvPr/>
        </p:nvSpPr>
        <p:spPr>
          <a:xfrm>
            <a:off x="2986442" y="5168601"/>
            <a:ext cx="7838831" cy="527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 spc="30" dirty="0">
                <a:solidFill>
                  <a:srgbClr val="FBFFFF"/>
                </a:solidFill>
                <a:latin typeface="Montserrat"/>
              </a:rPr>
              <a:t>	$</a:t>
            </a:r>
          </a:p>
        </p:txBody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6781B167-012C-49BD-B446-E2AA78323BC3}"/>
              </a:ext>
            </a:extLst>
          </p:cNvPr>
          <p:cNvSpPr txBox="1"/>
          <p:nvPr userDrawn="1"/>
        </p:nvSpPr>
        <p:spPr>
          <a:xfrm rot="-5400000">
            <a:off x="-4377870" y="6142535"/>
            <a:ext cx="10775040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0"/>
              </a:lnSpc>
            </a:pPr>
            <a:r>
              <a:rPr lang="en-US" sz="3400" spc="34" dirty="0">
                <a:solidFill>
                  <a:srgbClr val="BBD9D7"/>
                </a:solidFill>
                <a:latin typeface="Montserrat Semi-Bold Bold"/>
              </a:rPr>
              <a:t>LAST WEEK'S OFFERING</a:t>
            </a:r>
          </a:p>
        </p:txBody>
      </p:sp>
      <p:sp>
        <p:nvSpPr>
          <p:cNvPr id="16" name="TextBox 12">
            <a:extLst>
              <a:ext uri="{FF2B5EF4-FFF2-40B4-BE49-F238E27FC236}">
                <a16:creationId xmlns:a16="http://schemas.microsoft.com/office/drawing/2014/main" id="{35D632C7-A8B1-4529-9E4F-CBB2ED1FB240}"/>
              </a:ext>
            </a:extLst>
          </p:cNvPr>
          <p:cNvSpPr txBox="1"/>
          <p:nvPr/>
        </p:nvSpPr>
        <p:spPr>
          <a:xfrm>
            <a:off x="9834298" y="2173830"/>
            <a:ext cx="7838831" cy="566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3600" spc="107" dirty="0">
                <a:solidFill>
                  <a:srgbClr val="FBFFFF"/>
                </a:solidFill>
                <a:latin typeface="Montserrat Bold Italics"/>
              </a:rPr>
              <a:t>Thanksgiving</a:t>
            </a: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F15845D3-53AB-4905-AC84-2D8A30C60C17}"/>
              </a:ext>
            </a:extLst>
          </p:cNvPr>
          <p:cNvSpPr txBox="1"/>
          <p:nvPr/>
        </p:nvSpPr>
        <p:spPr>
          <a:xfrm>
            <a:off x="9834298" y="3042089"/>
            <a:ext cx="7838831" cy="527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 spc="30" dirty="0">
                <a:solidFill>
                  <a:srgbClr val="FBFFFF"/>
                </a:solidFill>
                <a:latin typeface="Montserrat"/>
              </a:rPr>
              <a:t>	$</a:t>
            </a:r>
          </a:p>
        </p:txBody>
      </p:sp>
      <p:sp>
        <p:nvSpPr>
          <p:cNvPr id="18" name="TextBox 14">
            <a:extLst>
              <a:ext uri="{FF2B5EF4-FFF2-40B4-BE49-F238E27FC236}">
                <a16:creationId xmlns:a16="http://schemas.microsoft.com/office/drawing/2014/main" id="{0AE79466-BCCA-402D-8DF1-6CFF771D8E57}"/>
              </a:ext>
            </a:extLst>
          </p:cNvPr>
          <p:cNvSpPr txBox="1"/>
          <p:nvPr/>
        </p:nvSpPr>
        <p:spPr>
          <a:xfrm>
            <a:off x="9834298" y="4300343"/>
            <a:ext cx="7838831" cy="566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3600" spc="107" dirty="0">
                <a:solidFill>
                  <a:srgbClr val="FBFFFF"/>
                </a:solidFill>
                <a:latin typeface="Montserrat Bold Italics"/>
              </a:rPr>
              <a:t>Missions &amp; Designated Funds</a:t>
            </a:r>
          </a:p>
        </p:txBody>
      </p:sp>
      <p:sp>
        <p:nvSpPr>
          <p:cNvPr id="19" name="TextBox 15">
            <a:extLst>
              <a:ext uri="{FF2B5EF4-FFF2-40B4-BE49-F238E27FC236}">
                <a16:creationId xmlns:a16="http://schemas.microsoft.com/office/drawing/2014/main" id="{F49D6531-3912-41BC-ACBE-1B12A78BD2C0}"/>
              </a:ext>
            </a:extLst>
          </p:cNvPr>
          <p:cNvSpPr txBox="1"/>
          <p:nvPr/>
        </p:nvSpPr>
        <p:spPr>
          <a:xfrm>
            <a:off x="9834298" y="5168601"/>
            <a:ext cx="7838831" cy="527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500"/>
              </a:lnSpc>
            </a:pPr>
            <a:r>
              <a:rPr lang="en-US" sz="3000" spc="30" dirty="0">
                <a:solidFill>
                  <a:srgbClr val="FBFFFF"/>
                </a:solidFill>
                <a:latin typeface="Montserrat"/>
              </a:rPr>
              <a:t>	$</a:t>
            </a:r>
          </a:p>
        </p:txBody>
      </p:sp>
      <p:sp>
        <p:nvSpPr>
          <p:cNvPr id="21" name="TextBox 17">
            <a:extLst>
              <a:ext uri="{FF2B5EF4-FFF2-40B4-BE49-F238E27FC236}">
                <a16:creationId xmlns:a16="http://schemas.microsoft.com/office/drawing/2014/main" id="{D4F65DC4-E45A-41B0-8418-DB518D5FD8DE}"/>
              </a:ext>
            </a:extLst>
          </p:cNvPr>
          <p:cNvSpPr txBox="1"/>
          <p:nvPr/>
        </p:nvSpPr>
        <p:spPr>
          <a:xfrm>
            <a:off x="12753750" y="7600579"/>
            <a:ext cx="4505550" cy="566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80"/>
              </a:lnSpc>
            </a:pPr>
            <a:r>
              <a:rPr lang="en-US" sz="3600" spc="107" dirty="0">
                <a:solidFill>
                  <a:srgbClr val="FBFFFF"/>
                </a:solidFill>
                <a:latin typeface="Montserrat Bold Italics"/>
              </a:rPr>
              <a:t>Total = $</a:t>
            </a:r>
          </a:p>
        </p:txBody>
      </p:sp>
    </p:spTree>
    <p:extLst>
      <p:ext uri="{BB962C8B-B14F-4D97-AF65-F5344CB8AC3E}">
        <p14:creationId xmlns:p14="http://schemas.microsoft.com/office/powerpoint/2010/main" val="3921950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all To Worshi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D375FEF-623C-4E55-87F6-3B3C8EDD86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CA" dirty="0"/>
              <a:t>Call to Worship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pPr lvl="0"/>
            <a:r>
              <a:rPr lang="en-US" dirty="0"/>
              <a:t>Song Lyrics (if inserting lyrics via copy &amp; paste, please follow the following steps:</a:t>
            </a:r>
            <a:br>
              <a:rPr lang="en-US" dirty="0"/>
            </a:br>
            <a:r>
              <a:rPr lang="en-US" dirty="0"/>
              <a:t>1. Go to the edit tab </a:t>
            </a:r>
            <a:br>
              <a:rPr lang="en-US" dirty="0"/>
            </a:br>
            <a:r>
              <a:rPr lang="en-US" dirty="0"/>
              <a:t>2. Click paste special</a:t>
            </a:r>
            <a:br>
              <a:rPr lang="en-US" dirty="0"/>
            </a:br>
            <a:r>
              <a:rPr lang="en-US" dirty="0"/>
              <a:t>3. Choose unformatted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14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E6A78D69-B85A-8648-AB26-57D3D99E21D1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48400" y="9534527"/>
            <a:ext cx="5791200" cy="5476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106400" y="9534527"/>
            <a:ext cx="4267200" cy="547688"/>
          </a:xfrm>
          <a:prstGeom prst="rect">
            <a:avLst/>
          </a:prstGeom>
        </p:spPr>
        <p:txBody>
          <a:bodyPr/>
          <a:lstStyle/>
          <a:p>
            <a:fld id="{D79E2403-583A-C748-B70A-2E52178D7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52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slideLayouts/slideLayout12.xml" Type="http://schemas.openxmlformats.org/officeDocument/2006/relationships/slideLayout"/><Relationship Id="rId13" Target="../slideLayouts/slideLayout13.xml" Type="http://schemas.openxmlformats.org/officeDocument/2006/relationships/slideLayout"/><Relationship Id="rId14" Target="../slideLayouts/slideLayout14.xml" Type="http://schemas.openxmlformats.org/officeDocument/2006/relationships/slideLayout"/><Relationship Id="rId15" Target="../slideLayouts/slideLayout15.xml" Type="http://schemas.openxmlformats.org/officeDocument/2006/relationships/slideLayout"/><Relationship Id="rId16" Target="../slideLayouts/slideLayout16.xml" Type="http://schemas.openxmlformats.org/officeDocument/2006/relationships/slideLayout"/><Relationship Id="rId17" Target="../slideLayouts/slideLayout17.xml" Type="http://schemas.openxmlformats.org/officeDocument/2006/relationships/slideLayout"/><Relationship Id="rId18" Target="../slideLayouts/slideLayout18.xml" Type="http://schemas.openxmlformats.org/officeDocument/2006/relationships/slideLayout"/><Relationship Id="rId19" Target="../slideLayouts/slideLayout19.xml" Type="http://schemas.openxmlformats.org/officeDocument/2006/relationships/slideLayout"/><Relationship Id="rId2" Target="../slideLayouts/slideLayout2.xml" Type="http://schemas.openxmlformats.org/officeDocument/2006/relationships/slideLayout"/><Relationship Id="rId20" Target="../theme/theme1.xml" Type="http://schemas.openxmlformats.org/officeDocument/2006/relationships/theme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411957"/>
            <a:ext cx="16459200" cy="1714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00302"/>
            <a:ext cx="16459200" cy="6788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969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77" r:id="rId4"/>
    <p:sldLayoutId id="2147483673" r:id="rId5"/>
    <p:sldLayoutId id="2147483678" r:id="rId6"/>
    <p:sldLayoutId id="2147483679" r:id="rId7"/>
    <p:sldLayoutId id="2147483680" r:id="rId8"/>
    <p:sldLayoutId id="2147483666" r:id="rId9"/>
    <p:sldLayoutId id="2147483661" r:id="rId10"/>
    <p:sldLayoutId id="2147483660" r:id="rId11"/>
    <p:sldLayoutId id="2147483662" r:id="rId12"/>
    <p:sldLayoutId id="2147483664" r:id="rId13"/>
    <p:sldLayoutId id="2147483681" r:id="rId14"/>
    <p:sldLayoutId id="2147483668" r:id="rId15"/>
    <p:sldLayoutId id="2147483671" r:id="rId16"/>
    <p:sldLayoutId id="2147483669" r:id="rId17"/>
    <p:sldLayoutId id="2147483670" r:id="rId18"/>
    <p:sldLayoutId id="2147483674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14350" indent="-514350" algn="l" defTabSz="685800" rtl="0" eaLnBrk="1" latinLnBrk="0" hangingPunct="1">
        <a:spcBef>
          <a:spcPct val="20000"/>
        </a:spcBef>
        <a:buFont typeface="Arial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ct val="20000"/>
        </a:spcBef>
        <a:buFont typeface="Arial"/>
        <a:buChar char="–"/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685800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685800" rtl="0" eaLnBrk="1" latinLnBrk="0" hangingPunct="1">
        <a:spcBef>
          <a:spcPct val="20000"/>
        </a:spcBef>
        <a:buFont typeface="Arial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685800" rtl="0" eaLnBrk="1" latinLnBrk="0" hangingPunct="1">
        <a:spcBef>
          <a:spcPct val="20000"/>
        </a:spcBef>
        <a:buFont typeface="Arial"/>
        <a:buChar char="»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ct val="20000"/>
        </a:spcBef>
        <a:buFont typeface="Arial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2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8.xml" Type="http://schemas.openxmlformats.org/officeDocument/2006/relationships/notesSlide"/></Relationships>
</file>

<file path=ppt/slides/_rels/slide11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_rels/slide12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10.xml" Type="http://schemas.openxmlformats.org/officeDocument/2006/relationships/notesSlide"/></Relationships>
</file>

<file path=ppt/slides/_rels/slide13.xml.rels><?xml version="1.0" encoding="UTF-8" standalone="no"?><Relationships xmlns="http://schemas.openxmlformats.org/package/2006/relationships"><Relationship Id="rId1" Target="../slideLayouts/slideLayout11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11.xml" Type="http://schemas.openxmlformats.org/officeDocument/2006/relationships/slideLayout"/><Relationship Id="rId2" Target="../notesSlides/notesSlide11.xml" Type="http://schemas.openxmlformats.org/officeDocument/2006/relationships/notesSlide"/></Relationships>
</file>

<file path=ppt/slides/_rels/slide15.xml.rels><?xml version="1.0" encoding="UTF-8" standalone="no"?><Relationships xmlns="http://schemas.openxmlformats.org/package/2006/relationships"><Relationship Id="rId1" Target="../slideLayouts/slideLayout11.xml" Type="http://schemas.openxmlformats.org/officeDocument/2006/relationships/slideLayout"/><Relationship Id="rId2" Target="../notesSlides/notesSlide12.xml" Type="http://schemas.openxmlformats.org/officeDocument/2006/relationships/notesSlide"/></Relationships>
</file>

<file path=ppt/slides/_rels/slide16.xml.rels><?xml version="1.0" encoding="UTF-8" standalone="no"?><Relationships xmlns="http://schemas.openxmlformats.org/package/2006/relationships"><Relationship Id="rId1" Target="../slideLayouts/slideLayout11.xml" Type="http://schemas.openxmlformats.org/officeDocument/2006/relationships/slideLayout"/><Relationship Id="rId2" Target="../notesSlides/notesSlide13.xml" Type="http://schemas.openxmlformats.org/officeDocument/2006/relationships/notesSlide"/></Relationships>
</file>

<file path=ppt/slides/_rels/slide17.xml.rels><?xml version="1.0" encoding="UTF-8" standalone="no"?><Relationships xmlns="http://schemas.openxmlformats.org/package/2006/relationships"><Relationship Id="rId1" Target="../slideLayouts/slideLayout11.xml" Type="http://schemas.openxmlformats.org/officeDocument/2006/relationships/slideLayout"/><Relationship Id="rId2" Target="../notesSlides/notesSlide14.xml" Type="http://schemas.openxmlformats.org/officeDocument/2006/relationships/notesSlide"/></Relationships>
</file>

<file path=ppt/slides/_rels/slide18.xml.rels><?xml version="1.0" encoding="UTF-8" standalone="no"?><Relationships xmlns="http://schemas.openxmlformats.org/package/2006/relationships"><Relationship Id="rId1" Target="../slideLayouts/slideLayout11.xml" Type="http://schemas.openxmlformats.org/officeDocument/2006/relationships/slideLayout"/><Relationship Id="rId2" Target="../notesSlides/notesSlide15.xml" Type="http://schemas.openxmlformats.org/officeDocument/2006/relationships/notesSlide"/></Relationships>
</file>

<file path=ppt/slides/_rels/slide19.xml.rels><?xml version="1.0" encoding="UTF-8" standalone="no"?><Relationships xmlns="http://schemas.openxmlformats.org/package/2006/relationships"><Relationship Id="rId1" Target="../slideLayouts/slideLayout11.xml" Type="http://schemas.openxmlformats.org/officeDocument/2006/relationships/slideLayout"/><Relationship Id="rId2" Target="../notesSlides/notesSlide16.xml" Type="http://schemas.openxmlformats.org/officeDocument/2006/relationships/notesSlide"/></Relationships>
</file>

<file path=ppt/slides/_rels/slide2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4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5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6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4.xml" Type="http://schemas.openxmlformats.org/officeDocument/2006/relationships/notesSlide"/></Relationships>
</file>

<file path=ppt/slides/_rels/slide7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8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9.xml.rels><?xml version="1.0" encoding="UTF-8" standalone="no"?>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7.xml" Type="http://schemas.openxmlformats.org/officeDocument/2006/relationships/notesSlide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dirty="0" lang="en-US"/>
              <a:t>Setup Instructions:</a:t>
            </a:r>
          </a:p>
          <a:p>
            <a:pPr indent="-771525" marL="771525">
              <a:buAutoNum type="arabicPeriod"/>
            </a:pPr>
            <a:endParaRPr dirty="0" lang="en-US"/>
          </a:p>
          <a:p>
            <a:pPr indent="-771525" marL="771525">
              <a:buAutoNum type="arabicPeriod"/>
            </a:pPr>
            <a:r>
              <a:rPr dirty="0" lang="en-US"/>
              <a:t>Please remember to turn on slideshow when you arrive</a:t>
            </a:r>
          </a:p>
          <a:p>
            <a:pPr indent="-771525" marL="771525">
              <a:buAutoNum type="arabicPeriod"/>
            </a:pPr>
            <a:r>
              <a:rPr dirty="0" lang="en-US"/>
              <a:t>For new slides, please use copy &amp; paste (do NOT just insert a new slide unless you are providing your own background)</a:t>
            </a:r>
          </a:p>
          <a:p>
            <a:pPr indent="-771525" marL="771525">
              <a:buAutoNum type="arabicPeriod"/>
            </a:pPr>
            <a:r>
              <a:rPr dirty="0" lang="en-US"/>
              <a:t>. Please also save a .</a:t>
            </a:r>
            <a:r>
              <a:rPr dirty="0" err="1" lang="en-US"/>
              <a:t>ppt</a:t>
            </a:r>
            <a:r>
              <a:rPr dirty="0" lang="en-US"/>
              <a:t> copy in case of technical malfunctions on the church computer</a:t>
            </a:r>
          </a:p>
          <a:p>
            <a:endParaRPr dirty="0" lang="en-US"/>
          </a:p>
          <a:p>
            <a:endParaRPr dirty="0" lang="en-US"/>
          </a:p>
          <a:p>
            <a:r>
              <a:rPr dirty="0" lang="en-US" sz="4200"/>
              <a:t>*ignore the          icon on the slideshow thumbnails</a:t>
            </a:r>
          </a:p>
        </p:txBody>
      </p:sp>
      <p:sp>
        <p:nvSpPr>
          <p:cNvPr id="4" name="Oval 3"/>
          <p:cNvSpPr/>
          <p:nvPr/>
        </p:nvSpPr>
        <p:spPr>
          <a:xfrm>
            <a:off x="4976459" y="6121058"/>
            <a:ext cx="599730" cy="599730"/>
          </a:xfrm>
          <a:prstGeom prst="ellipse">
            <a:avLst/>
          </a:prstGeom>
          <a:noFill/>
          <a:ln cmpd="sng"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lang="en-US" sz="405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976459" y="6121058"/>
            <a:ext cx="599730" cy="599730"/>
          </a:xfrm>
          <a:prstGeom prst="line">
            <a:avLst/>
          </a:prstGeom>
          <a:ln cmpd="sng"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774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700" spd="med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How Great Thou Art, Stuart Wesley Keene Hine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My burden gladly bearing
He bled and died
To take away my sin
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How Great Thou Art, Stuart Wesley Keene Hine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When Christ shall come
With shout of acclamation
And take me home
What joy shall fill my heart
Then I shall bow
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How Great Thou Art, Stuart Wesley Keene Hine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In humble adoration
And there proclaim
My God how great Thou art
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This Is Living, Aodhan King | Joel Davies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This Is Living, Aodhan King | Joel Davies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Waking up knowing there's a reason
All my dreams come alive
Life is for living with You
I've made my decision
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This Is Living, Aodhan King | Joel Davies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You lift me up fill my eyes with wonder
Forever young in Your love
This freedom's untainted with You
No moment is wasted
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This Is Living, Aodhan King | Joel Davies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See the sun now bursting through the clouds
Black and white turn to colour all around
All is new in the Saviour I am found
(This is living now this is living now)
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This Is Living, Aodhan King | Joel Davies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You take me higher than I've been before
It's Your perfect love that sees me soar
God Your freedom is an open door
You are ev'rything I want and more
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This Is Living, Aodhan King | Joel Davies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You lead the way God You're right beside me
In Your love I'm complete
There's nothing like living with You
This life You created I choose
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This Is Living, Aodhan King | Joel Davies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Oh oh
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How Great Thou Art, Stuart Wesley Keene Hine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How Great Thou Art, Stuart Wesley Keene Hine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O Lord my God
When I in awesome wonder
Consider all the worlds
Thy hands have made
I see the stars
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How Great Thou Art, Stuart Wesley Keene Hine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I hear the rolling thunder
Thy pow'r thru'out
The universe displayed
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How Great Thou Art, Stuart Wesley Keene Hine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Then sings my soul
My Savior God to Thee
How great Thou art
How great Thou art
Then sings my soul
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How Great Thou Art, Stuart Wesley Keene Hine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My Savior God to Thee
How great Thou art
How great Thou art
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How Great Thou Art, Stuart Wesley Keene Hine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When through the woods
And forest glades I wander
And hear the birds
Sing sweetly in the trees
When I look down
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How Great Thou Art, Stuart Wesley Keene Hine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From lofty mountain grandeur
And hear the brook
And feel the gentle breeze
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xmlns:r="http://schemas.openxmlformats.org/officeDocument/2006/relationships"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9153528"/>
            <a:ext cx="16459200" cy="491067"/>
          </a:xfrm>
        </p:spPr>
        <p:txBody>
          <a:bodyPr>
            <a:normAutofit/>
          </a:bodyPr>
          <a:lstStyle>
            <a:lvl1pPr algn="l">
              <a:defRPr sz="2700">
                <a:solidFill>
                  <a:srgbClr val="FFFFFF"/>
                </a:solidFill>
                <a:effectLst>
                  <a:glow rad="2286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How Great Thou Art, Stuart Wesley Keene Hine</a:t>
            </a:r>
          </a:p>
        </p:txBody>
      </p:sp>
      <p:sp xmlns:r="http://schemas.openxmlformats.org/officeDocument/2006/relationships"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791636"/>
            <a:ext cx="16459200" cy="6788945"/>
          </a:xfrm>
        </p:spPr>
        <p:txBody>
          <a:bodyPr>
            <a:normAutofit/>
          </a:bodyPr>
          <a:lstStyle>
            <a:lvl1pPr marL="0" indent="0" algn="ctr">
              <a:buNone/>
              <a:defRPr sz="5250" baseline="0">
                <a:solidFill>
                  <a:srgbClr val="FFFFFF"/>
                </a:solidFill>
                <a:effectLst>
                  <a:glow rad="190500">
                    <a:schemeClr val="tx1">
                      <a:alpha val="75000"/>
                    </a:schemeClr>
                  </a:glow>
                </a:effectLst>
              </a:defRPr>
            </a:lvl1pPr>
          </a:lstStyle>
          <a:p>
            <a:r>
              <a:rPr lang="en-US"/>
              <a:t>And when I think
That God His Son not sparing
Sent Him to die
I scarce can take it in
That on the cross
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5619</TotalTime>
  <Words>62</Words>
  <Application>Microsoft Office PowerPoint</Application>
  <PresentationFormat>Custom</PresentationFormat>
  <Paragraphs>8</Paragraphs>
  <Slides>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Arial</vt:lpstr>
      <vt:lpstr>Avenir Book</vt:lpstr>
      <vt:lpstr>Avenir Light</vt:lpstr>
      <vt:lpstr>Calibri</vt:lpstr>
      <vt:lpstr>Calibri Light</vt:lpstr>
      <vt:lpstr>Hammersmith One</vt:lpstr>
      <vt:lpstr>Montserrat</vt:lpstr>
      <vt:lpstr>Montserrat Bold Italics</vt:lpstr>
      <vt:lpstr>Montserrat Classic</vt:lpstr>
      <vt:lpstr>Montserrat Semi-Bold Bold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2012-03-17T18:22:11Z</dcterms:created>
  <dc:creator>Brian Lee</dc:creator>
  <cp:lastModifiedBy>Anthony Mak</cp:lastModifiedBy>
  <dcterms:modified xsi:type="dcterms:W3CDTF">2020-01-07T10:42:28Z</dcterms:modified>
  <cp:revision>350</cp:revision>
  <dc:title>PowerPoint Presentation</dc:title>
</cp:coreProperties>
</file>